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5" r:id="rId12"/>
    <p:sldId id="266" r:id="rId13"/>
    <p:sldId id="267" r:id="rId14"/>
    <p:sldId id="280" r:id="rId15"/>
    <p:sldId id="268" r:id="rId16"/>
    <p:sldId id="269" r:id="rId17"/>
    <p:sldId id="270" r:id="rId18"/>
    <p:sldId id="271" r:id="rId19"/>
    <p:sldId id="272" r:id="rId20"/>
    <p:sldId id="273" r:id="rId21"/>
    <p:sldId id="282" r:id="rId22"/>
    <p:sldId id="283" r:id="rId23"/>
    <p:sldId id="284" r:id="rId24"/>
    <p:sldId id="287" r:id="rId25"/>
    <p:sldId id="288" r:id="rId26"/>
    <p:sldId id="285" r:id="rId27"/>
    <p:sldId id="289" r:id="rId28"/>
    <p:sldId id="286" r:id="rId29"/>
    <p:sldId id="290" r:id="rId30"/>
    <p:sldId id="291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/>
    <p:restoredTop sz="76160"/>
  </p:normalViewPr>
  <p:slideViewPr>
    <p:cSldViewPr snapToGrid="0">
      <p:cViewPr varScale="1">
        <p:scale>
          <a:sx n="72" d="100"/>
          <a:sy n="72" d="100"/>
        </p:scale>
        <p:origin x="240" y="1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민석" userId="260460fb-18e8-4ba4-8786-0ba704ad2484" providerId="ADAL" clId="{1837176C-D267-A64B-8460-2C44FA9698D1}"/>
    <pc:docChg chg="undo custSel addSld delSld modSld">
      <pc:chgData name="서민석" userId="260460fb-18e8-4ba4-8786-0ba704ad2484" providerId="ADAL" clId="{1837176C-D267-A64B-8460-2C44FA9698D1}" dt="2022-06-08T04:47:55.069" v="2303" actId="20577"/>
      <pc:docMkLst>
        <pc:docMk/>
      </pc:docMkLst>
      <pc:sldChg chg="modNotesTx">
        <pc:chgData name="서민석" userId="260460fb-18e8-4ba4-8786-0ba704ad2484" providerId="ADAL" clId="{1837176C-D267-A64B-8460-2C44FA9698D1}" dt="2022-06-08T02:35:53.965" v="2083" actId="20577"/>
        <pc:sldMkLst>
          <pc:docMk/>
          <pc:sldMk cId="0" sldId="269"/>
        </pc:sldMkLst>
      </pc:sldChg>
      <pc:sldChg chg="modNotesTx">
        <pc:chgData name="서민석" userId="260460fb-18e8-4ba4-8786-0ba704ad2484" providerId="ADAL" clId="{1837176C-D267-A64B-8460-2C44FA9698D1}" dt="2022-06-08T04:47:55.069" v="2303" actId="20577"/>
        <pc:sldMkLst>
          <pc:docMk/>
          <pc:sldMk cId="0" sldId="270"/>
        </pc:sldMkLst>
      </pc:sldChg>
      <pc:sldChg chg="modNotesTx">
        <pc:chgData name="서민석" userId="260460fb-18e8-4ba4-8786-0ba704ad2484" providerId="ADAL" clId="{1837176C-D267-A64B-8460-2C44FA9698D1}" dt="2022-06-07T22:25:48.155" v="726" actId="20577"/>
        <pc:sldMkLst>
          <pc:docMk/>
          <pc:sldMk cId="0" sldId="271"/>
        </pc:sldMkLst>
      </pc:sldChg>
      <pc:sldChg chg="modNotesTx">
        <pc:chgData name="서민석" userId="260460fb-18e8-4ba4-8786-0ba704ad2484" providerId="ADAL" clId="{1837176C-D267-A64B-8460-2C44FA9698D1}" dt="2022-06-07T22:17:22.349" v="710" actId="20577"/>
        <pc:sldMkLst>
          <pc:docMk/>
          <pc:sldMk cId="0" sldId="272"/>
        </pc:sldMkLst>
      </pc:sldChg>
      <pc:sldChg chg="modNotesTx">
        <pc:chgData name="서민석" userId="260460fb-18e8-4ba4-8786-0ba704ad2484" providerId="ADAL" clId="{1837176C-D267-A64B-8460-2C44FA9698D1}" dt="2022-06-07T14:15:36.734" v="0" actId="20577"/>
        <pc:sldMkLst>
          <pc:docMk/>
          <pc:sldMk cId="3610803264" sldId="281"/>
        </pc:sldMkLst>
      </pc:sldChg>
      <pc:sldChg chg="addSp delSp modSp mod modNotesTx">
        <pc:chgData name="서민석" userId="260460fb-18e8-4ba4-8786-0ba704ad2484" providerId="ADAL" clId="{1837176C-D267-A64B-8460-2C44FA9698D1}" dt="2022-06-08T02:41:23.115" v="2222" actId="20577"/>
        <pc:sldMkLst>
          <pc:docMk/>
          <pc:sldMk cId="1396428640" sldId="282"/>
        </pc:sldMkLst>
        <pc:spChg chg="del">
          <ac:chgData name="서민석" userId="260460fb-18e8-4ba4-8786-0ba704ad2484" providerId="ADAL" clId="{1837176C-D267-A64B-8460-2C44FA9698D1}" dt="2022-06-07T14:22:21.288" v="1" actId="478"/>
          <ac:spMkLst>
            <pc:docMk/>
            <pc:sldMk cId="1396428640" sldId="282"/>
            <ac:spMk id="5" creationId="{7353F738-6969-6E3F-9A61-2D4635DF04E4}"/>
          </ac:spMkLst>
        </pc:spChg>
        <pc:spChg chg="del">
          <ac:chgData name="서민석" userId="260460fb-18e8-4ba4-8786-0ba704ad2484" providerId="ADAL" clId="{1837176C-D267-A64B-8460-2C44FA9698D1}" dt="2022-06-07T14:22:21.288" v="1" actId="478"/>
          <ac:spMkLst>
            <pc:docMk/>
            <pc:sldMk cId="1396428640" sldId="282"/>
            <ac:spMk id="8" creationId="{FA85D238-656A-8A56-D070-3D41B439F15D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22" creationId="{C339D83C-D89C-D12B-995E-E673ABF7597A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23" creationId="{AE5809A1-3273-DB93-2EDB-CA2C97F08103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24" creationId="{A268445C-F206-B1BD-D864-25428B683827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25" creationId="{A58105CD-AADF-1413-55A9-18729EF7C3C5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26" creationId="{E2F716BF-DB0C-58D9-697C-E715133C3702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27" creationId="{C58B3CF8-DD10-B5EF-8F60-77D1E747C7E8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28" creationId="{25DC8BFA-6700-37BA-67A5-A64AB391A67B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29" creationId="{C9A3C472-B7CB-EC3D-86BE-BF08AF33058D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30" creationId="{25923EFC-315B-6746-88DF-535C855DB684}"/>
          </ac:spMkLst>
        </pc:spChg>
        <pc:spChg chg="mod">
          <ac:chgData name="서민석" userId="260460fb-18e8-4ba4-8786-0ba704ad2484" providerId="ADAL" clId="{1837176C-D267-A64B-8460-2C44FA9698D1}" dt="2022-06-07T14:22:21.608" v="2"/>
          <ac:spMkLst>
            <pc:docMk/>
            <pc:sldMk cId="1396428640" sldId="282"/>
            <ac:spMk id="32" creationId="{5DF48235-0059-995D-7FAD-161398910EA3}"/>
          </ac:spMkLst>
        </pc:spChg>
        <pc:spChg chg="mod">
          <ac:chgData name="서민석" userId="260460fb-18e8-4ba4-8786-0ba704ad2484" providerId="ADAL" clId="{1837176C-D267-A64B-8460-2C44FA9698D1}" dt="2022-06-07T14:22:21.608" v="2"/>
          <ac:spMkLst>
            <pc:docMk/>
            <pc:sldMk cId="1396428640" sldId="282"/>
            <ac:spMk id="33" creationId="{14991B6A-70D9-2F61-6CA3-9F0CE97A0757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34" creationId="{4DA643FD-7ED3-BEA7-AB75-267B2428A423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35" creationId="{081C94F1-BD8B-A970-CC28-FCD83AC7AD7C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36" creationId="{5ED154DF-4EF6-997F-F8D2-56194A0A8E5B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37" creationId="{0A50856F-3AD7-04C1-E6F8-621D16ED202C}"/>
          </ac:spMkLst>
        </pc:spChg>
        <pc:spChg chg="add del mod">
          <ac:chgData name="서민석" userId="260460fb-18e8-4ba4-8786-0ba704ad2484" providerId="ADAL" clId="{1837176C-D267-A64B-8460-2C44FA9698D1}" dt="2022-06-07T14:22:22.984" v="3"/>
          <ac:spMkLst>
            <pc:docMk/>
            <pc:sldMk cId="1396428640" sldId="282"/>
            <ac:spMk id="38" creationId="{71923019-3CA3-27E1-1D78-39BE2A6924E0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39" creationId="{D55AD016-4272-9136-F9CB-0481A6A4FE63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40" creationId="{1E1ECD3B-7600-514B-024A-D85E10C9E37F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41" creationId="{2BC260B9-C91C-1D36-2C47-330CADC8E0EB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42" creationId="{74FFC4F6-A2AC-D49B-7E60-73F5B2CA947A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43" creationId="{5856F4EB-8858-96BF-2064-136492D3406B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44" creationId="{8AFE5DA9-5E15-07EE-C822-478D464F9021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45" creationId="{F622851D-B7F9-0E00-3A40-DFE0610DC13C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46" creationId="{CED651CA-9276-0D15-C68B-D8F78A0CDFB6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47" creationId="{5EB97327-5292-F393-1A7C-32D5AC9E8F17}"/>
          </ac:spMkLst>
        </pc:spChg>
        <pc:spChg chg="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49" creationId="{8E126A95-7D95-BF80-E3B2-199DC8B7CEA4}"/>
          </ac:spMkLst>
        </pc:spChg>
        <pc:spChg chg="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50" creationId="{1AEE5BD2-03DE-F802-B945-B605517D3D02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51" creationId="{63F6C6D3-995D-C945-8ACA-9D8FC6290A02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52" creationId="{2F442F9F-DB43-5C8D-F9B7-4B47496B8944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53" creationId="{46EED01F-6577-0AAC-6BE5-704019DCD41C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54" creationId="{224AEF32-71DF-0A17-B503-DDA552634A01}"/>
          </ac:spMkLst>
        </pc:spChg>
        <pc:spChg chg="add mod">
          <ac:chgData name="서민석" userId="260460fb-18e8-4ba4-8786-0ba704ad2484" providerId="ADAL" clId="{1837176C-D267-A64B-8460-2C44FA9698D1}" dt="2022-06-07T14:22:23.573" v="4"/>
          <ac:spMkLst>
            <pc:docMk/>
            <pc:sldMk cId="1396428640" sldId="282"/>
            <ac:spMk id="55" creationId="{1297F79A-36A0-443D-0FB9-B58EC60AA0B6}"/>
          </ac:spMkLst>
        </pc:spChg>
        <pc:grpChg chg="del">
          <ac:chgData name="서민석" userId="260460fb-18e8-4ba4-8786-0ba704ad2484" providerId="ADAL" clId="{1837176C-D267-A64B-8460-2C44FA9698D1}" dt="2022-06-07T14:22:21.288" v="1" actId="478"/>
          <ac:grpSpMkLst>
            <pc:docMk/>
            <pc:sldMk cId="1396428640" sldId="282"/>
            <ac:grpSpMk id="3" creationId="{4FE0E3F7-CCE4-307C-A70E-BE9C6CB10B50}"/>
          </ac:grpSpMkLst>
        </pc:grpChg>
        <pc:grpChg chg="del">
          <ac:chgData name="서민석" userId="260460fb-18e8-4ba4-8786-0ba704ad2484" providerId="ADAL" clId="{1837176C-D267-A64B-8460-2C44FA9698D1}" dt="2022-06-07T14:22:21.288" v="1" actId="478"/>
          <ac:grpSpMkLst>
            <pc:docMk/>
            <pc:sldMk cId="1396428640" sldId="282"/>
            <ac:grpSpMk id="4" creationId="{193BC351-9308-7847-7A0D-6489DBF8C374}"/>
          </ac:grpSpMkLst>
        </pc:grpChg>
        <pc:grpChg chg="del">
          <ac:chgData name="서민석" userId="260460fb-18e8-4ba4-8786-0ba704ad2484" providerId="ADAL" clId="{1837176C-D267-A64B-8460-2C44FA9698D1}" dt="2022-06-07T14:22:21.288" v="1" actId="478"/>
          <ac:grpSpMkLst>
            <pc:docMk/>
            <pc:sldMk cId="1396428640" sldId="282"/>
            <ac:grpSpMk id="6" creationId="{EC28E622-4C55-BB9F-1288-1AA90459FCED}"/>
          </ac:grpSpMkLst>
        </pc:grpChg>
        <pc:grpChg chg="add del mod">
          <ac:chgData name="서민석" userId="260460fb-18e8-4ba4-8786-0ba704ad2484" providerId="ADAL" clId="{1837176C-D267-A64B-8460-2C44FA9698D1}" dt="2022-06-07T14:22:22.984" v="3"/>
          <ac:grpSpMkLst>
            <pc:docMk/>
            <pc:sldMk cId="1396428640" sldId="282"/>
            <ac:grpSpMk id="31" creationId="{0BBF6452-B97E-6CD7-1DC0-B14539B52A62}"/>
          </ac:grpSpMkLst>
        </pc:grpChg>
        <pc:grpChg chg="add mod">
          <ac:chgData name="서민석" userId="260460fb-18e8-4ba4-8786-0ba704ad2484" providerId="ADAL" clId="{1837176C-D267-A64B-8460-2C44FA9698D1}" dt="2022-06-07T14:22:23.573" v="4"/>
          <ac:grpSpMkLst>
            <pc:docMk/>
            <pc:sldMk cId="1396428640" sldId="282"/>
            <ac:grpSpMk id="48" creationId="{C6B98F58-2989-3CE4-7EC5-B4575D216615}"/>
          </ac:grpSpMkLst>
        </pc:grpChg>
      </pc:sldChg>
      <pc:sldChg chg="addSp delSp modSp mod modNotesTx">
        <pc:chgData name="서민석" userId="260460fb-18e8-4ba4-8786-0ba704ad2484" providerId="ADAL" clId="{1837176C-D267-A64B-8460-2C44FA9698D1}" dt="2022-06-07T14:47:42.663" v="41" actId="20577"/>
        <pc:sldMkLst>
          <pc:docMk/>
          <pc:sldMk cId="2177387440" sldId="283"/>
        </pc:sldMkLst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5" creationId="{7353F738-6969-6E3F-9A61-2D4635DF04E4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7" creationId="{9DCCE3B4-E1C5-7F67-CB88-4E3B633852C9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8" creationId="{FA85D238-656A-8A56-D070-3D41B439F15D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9" creationId="{CD4FAE97-C8D0-D4B7-937E-D3BD42484287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10" creationId="{1AE40DA2-F988-EBCB-3692-D8E6E642F49E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13" creationId="{4633BA1F-3FAA-45AA-7F84-6C529F55EB42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14" creationId="{555E0657-CC99-59AE-A852-B1966A738646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15" creationId="{6C647B13-6A91-9618-77A6-072300D5207E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16" creationId="{63BE82BD-98E3-280C-8372-F0A36430F303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17" creationId="{B7743292-67EC-B742-A979-DD36C03FFCBA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18" creationId="{0808B619-1CEC-50E8-8132-67E779C1F661}"/>
          </ac:spMkLst>
        </pc:spChg>
        <pc:spChg chg="del">
          <ac:chgData name="서민석" userId="260460fb-18e8-4ba4-8786-0ba704ad2484" providerId="ADAL" clId="{1837176C-D267-A64B-8460-2C44FA9698D1}" dt="2022-06-07T14:22:29.903" v="5" actId="478"/>
          <ac:spMkLst>
            <pc:docMk/>
            <pc:sldMk cId="2177387440" sldId="283"/>
            <ac:spMk id="19" creationId="{D0510505-FA81-A545-38E4-B21B977433F1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20" creationId="{5CBDD9BC-92F2-E935-9096-19ADA3920AAC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21" creationId="{3997B80F-A142-763A-4516-75F81F698A5C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22" creationId="{FC318A93-3057-5A95-FCEB-F5C375EEC7AB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23" creationId="{2BF1CB5F-7379-A910-079B-7389586BB9E4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24" creationId="{286110FB-DA23-6006-8D3F-FBFDBB53AB40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25" creationId="{D5704933-1DC7-8775-9B41-C4D9E39B1DEB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26" creationId="{1F957FEA-C6FD-8363-E27A-AE87F21CDBFD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27" creationId="{80E404E2-933B-B481-B8A1-2409F2951907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28" creationId="{461F09D2-A8A3-1893-96E4-91294FE850B8}"/>
          </ac:spMkLst>
        </pc:spChg>
        <pc:spChg chg="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30" creationId="{A0BB255E-06EB-14AE-98C0-EEA672B21692}"/>
          </ac:spMkLst>
        </pc:spChg>
        <pc:spChg chg="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31" creationId="{B4C2076E-9762-B085-C1B7-E2953004D8AD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32" creationId="{870C83E5-432C-3B11-5960-834F6291D7AA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33" creationId="{9764E081-A472-A3B8-A4B1-A9E4FF0F913B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34" creationId="{DC3F2736-DD30-FE49-E2C2-3A06A8BEF61F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35" creationId="{3A503A67-9244-7602-A8B9-34F7A3B59CD7}"/>
          </ac:spMkLst>
        </pc:spChg>
        <pc:spChg chg="add mod">
          <ac:chgData name="서민석" userId="260460fb-18e8-4ba4-8786-0ba704ad2484" providerId="ADAL" clId="{1837176C-D267-A64B-8460-2C44FA9698D1}" dt="2022-06-07T14:22:30.240" v="6"/>
          <ac:spMkLst>
            <pc:docMk/>
            <pc:sldMk cId="2177387440" sldId="283"/>
            <ac:spMk id="36" creationId="{11C55A9B-3F34-07D8-2F3C-3BA3437C2C54}"/>
          </ac:spMkLst>
        </pc:spChg>
        <pc:grpChg chg="add mod">
          <ac:chgData name="서민석" userId="260460fb-18e8-4ba4-8786-0ba704ad2484" providerId="ADAL" clId="{1837176C-D267-A64B-8460-2C44FA9698D1}" dt="2022-06-07T14:22:30.240" v="6"/>
          <ac:grpSpMkLst>
            <pc:docMk/>
            <pc:sldMk cId="2177387440" sldId="283"/>
            <ac:grpSpMk id="29" creationId="{EFF48904-8557-4729-B125-A00C27F17E1B}"/>
          </ac:grpSpMkLst>
        </pc:grpChg>
      </pc:sldChg>
      <pc:sldChg chg="modNotesTx">
        <pc:chgData name="서민석" userId="260460fb-18e8-4ba4-8786-0ba704ad2484" providerId="ADAL" clId="{1837176C-D267-A64B-8460-2C44FA9698D1}" dt="2022-06-07T23:06:56.783" v="2045" actId="20577"/>
        <pc:sldMkLst>
          <pc:docMk/>
          <pc:sldMk cId="47113182" sldId="285"/>
        </pc:sldMkLst>
      </pc:sldChg>
      <pc:sldChg chg="modNotesTx">
        <pc:chgData name="서민석" userId="260460fb-18e8-4ba4-8786-0ba704ad2484" providerId="ADAL" clId="{1837176C-D267-A64B-8460-2C44FA9698D1}" dt="2022-06-07T14:41:12.888" v="37" actId="20577"/>
        <pc:sldMkLst>
          <pc:docMk/>
          <pc:sldMk cId="2436538199" sldId="286"/>
        </pc:sldMkLst>
      </pc:sldChg>
      <pc:sldChg chg="modNotesTx">
        <pc:chgData name="서민석" userId="260460fb-18e8-4ba4-8786-0ba704ad2484" providerId="ADAL" clId="{1837176C-D267-A64B-8460-2C44FA9698D1}" dt="2022-06-08T02:33:38.487" v="2069" actId="20577"/>
        <pc:sldMkLst>
          <pc:docMk/>
          <pc:sldMk cId="3097900842" sldId="287"/>
        </pc:sldMkLst>
      </pc:sldChg>
      <pc:sldChg chg="modNotesTx">
        <pc:chgData name="서민석" userId="260460fb-18e8-4ba4-8786-0ba704ad2484" providerId="ADAL" clId="{1837176C-D267-A64B-8460-2C44FA9698D1}" dt="2022-06-08T02:33:35.244" v="2068" actId="20577"/>
        <pc:sldMkLst>
          <pc:docMk/>
          <pc:sldMk cId="947542324" sldId="288"/>
        </pc:sldMkLst>
      </pc:sldChg>
      <pc:sldChg chg="addSp delSp modSp mod modAnim">
        <pc:chgData name="서민석" userId="260460fb-18e8-4ba4-8786-0ba704ad2484" providerId="ADAL" clId="{1837176C-D267-A64B-8460-2C44FA9698D1}" dt="2022-06-07T14:50:55.035" v="45"/>
        <pc:sldMkLst>
          <pc:docMk/>
          <pc:sldMk cId="3917794786" sldId="289"/>
        </pc:sldMkLst>
        <pc:spChg chg="add mod">
          <ac:chgData name="서민석" userId="260460fb-18e8-4ba4-8786-0ba704ad2484" providerId="ADAL" clId="{1837176C-D267-A64B-8460-2C44FA9698D1}" dt="2022-06-07T14:50:50.622" v="44" actId="164"/>
          <ac:spMkLst>
            <pc:docMk/>
            <pc:sldMk cId="3917794786" sldId="289"/>
            <ac:spMk id="21" creationId="{7F0E690B-7AC4-F9A5-C3AD-EA769BA73F67}"/>
          </ac:spMkLst>
        </pc:spChg>
        <pc:spChg chg="del mod">
          <ac:chgData name="서민석" userId="260460fb-18e8-4ba4-8786-0ba704ad2484" providerId="ADAL" clId="{1837176C-D267-A64B-8460-2C44FA9698D1}" dt="2022-06-07T14:24:47.209" v="11" actId="478"/>
          <ac:spMkLst>
            <pc:docMk/>
            <pc:sldMk cId="3917794786" sldId="289"/>
            <ac:spMk id="22" creationId="{DCBFD778-D3EC-9589-E451-F41605ECD461}"/>
          </ac:spMkLst>
        </pc:spChg>
        <pc:grpChg chg="add mod">
          <ac:chgData name="서민석" userId="260460fb-18e8-4ba4-8786-0ba704ad2484" providerId="ADAL" clId="{1837176C-D267-A64B-8460-2C44FA9698D1}" dt="2022-06-07T14:50:50.622" v="44" actId="164"/>
          <ac:grpSpMkLst>
            <pc:docMk/>
            <pc:sldMk cId="3917794786" sldId="289"/>
            <ac:grpSpMk id="2" creationId="{4E214ADE-D65F-38BF-DDD4-114323BA8151}"/>
          </ac:grpSpMkLst>
        </pc:grpChg>
        <pc:grpChg chg="mod">
          <ac:chgData name="서민석" userId="260460fb-18e8-4ba4-8786-0ba704ad2484" providerId="ADAL" clId="{1837176C-D267-A64B-8460-2C44FA9698D1}" dt="2022-06-07T14:50:50.622" v="44" actId="164"/>
          <ac:grpSpMkLst>
            <pc:docMk/>
            <pc:sldMk cId="3917794786" sldId="289"/>
            <ac:grpSpMk id="31" creationId="{4D2388A1-C1D9-4BFD-1171-431D3207444B}"/>
          </ac:grpSpMkLst>
        </pc:grpChg>
      </pc:sldChg>
      <pc:sldChg chg="addSp delSp modSp mod modNotesTx">
        <pc:chgData name="서민석" userId="260460fb-18e8-4ba4-8786-0ba704ad2484" providerId="ADAL" clId="{1837176C-D267-A64B-8460-2C44FA9698D1}" dt="2022-06-08T02:53:07.450" v="2287" actId="20577"/>
        <pc:sldMkLst>
          <pc:docMk/>
          <pc:sldMk cId="3391488225" sldId="290"/>
        </pc:sldMkLst>
        <pc:picChg chg="add del mod">
          <ac:chgData name="서민석" userId="260460fb-18e8-4ba4-8786-0ba704ad2484" providerId="ADAL" clId="{1837176C-D267-A64B-8460-2C44FA9698D1}" dt="2022-06-07T22:59:30.052" v="1294" actId="21"/>
          <ac:picMkLst>
            <pc:docMk/>
            <pc:sldMk cId="3391488225" sldId="290"/>
            <ac:picMk id="4" creationId="{D9465FE4-94CA-7BCD-5356-F185F90E9ACE}"/>
          </ac:picMkLst>
        </pc:picChg>
        <pc:picChg chg="del mod">
          <ac:chgData name="서민석" userId="260460fb-18e8-4ba4-8786-0ba704ad2484" providerId="ADAL" clId="{1837176C-D267-A64B-8460-2C44FA9698D1}" dt="2022-06-07T22:59:30.781" v="1295" actId="478"/>
          <ac:picMkLst>
            <pc:docMk/>
            <pc:sldMk cId="3391488225" sldId="290"/>
            <ac:picMk id="5" creationId="{EE09B977-1F6C-AED1-3A4B-8C5A27996E1E}"/>
          </ac:picMkLst>
        </pc:picChg>
        <pc:picChg chg="add mod">
          <ac:chgData name="서민석" userId="260460fb-18e8-4ba4-8786-0ba704ad2484" providerId="ADAL" clId="{1837176C-D267-A64B-8460-2C44FA9698D1}" dt="2022-06-07T22:59:31.143" v="1296"/>
          <ac:picMkLst>
            <pc:docMk/>
            <pc:sldMk cId="3391488225" sldId="290"/>
            <ac:picMk id="6" creationId="{083B5E7D-79A9-C79F-510E-E5B4D6EA897F}"/>
          </ac:picMkLst>
        </pc:picChg>
      </pc:sldChg>
      <pc:sldChg chg="new del">
        <pc:chgData name="서민석" userId="260460fb-18e8-4ba4-8786-0ba704ad2484" providerId="ADAL" clId="{1837176C-D267-A64B-8460-2C44FA9698D1}" dt="2022-06-08T02:24:01.804" v="2061" actId="680"/>
        <pc:sldMkLst>
          <pc:docMk/>
          <pc:sldMk cId="2475817758" sldId="291"/>
        </pc:sldMkLst>
      </pc:sldChg>
    </pc:docChg>
  </pc:docChgLst>
  <pc:docChgLst>
    <pc:chgData name="한재혁" userId="44526e3f-852f-4973-8efd-77173f66453a" providerId="ADAL" clId="{00B5EC6C-67D9-134A-B474-69E988C80F03}"/>
    <pc:docChg chg="modSld">
      <pc:chgData name="한재혁" userId="44526e3f-852f-4973-8efd-77173f66453a" providerId="ADAL" clId="{00B5EC6C-67D9-134A-B474-69E988C80F03}" dt="2022-07-04T06:59:50.146" v="3" actId="14100"/>
      <pc:docMkLst>
        <pc:docMk/>
      </pc:docMkLst>
      <pc:sldChg chg="addSp delSp modSp mod">
        <pc:chgData name="한재혁" userId="44526e3f-852f-4973-8efd-77173f66453a" providerId="ADAL" clId="{00B5EC6C-67D9-134A-B474-69E988C80F03}" dt="2022-07-01T08:33:00.676" v="2"/>
        <pc:sldMkLst>
          <pc:docMk/>
          <pc:sldMk cId="0" sldId="267"/>
        </pc:sldMkLst>
        <pc:spChg chg="add del mod">
          <ac:chgData name="한재혁" userId="44526e3f-852f-4973-8efd-77173f66453a" providerId="ADAL" clId="{00B5EC6C-67D9-134A-B474-69E988C80F03}" dt="2022-07-01T08:33:00.676" v="2"/>
          <ac:spMkLst>
            <pc:docMk/>
            <pc:sldMk cId="0" sldId="267"/>
            <ac:spMk id="4" creationId="{1B5E292A-CDCB-12DB-2082-5C85A663363E}"/>
          </ac:spMkLst>
        </pc:spChg>
      </pc:sldChg>
      <pc:sldChg chg="modSp mod">
        <pc:chgData name="한재혁" userId="44526e3f-852f-4973-8efd-77173f66453a" providerId="ADAL" clId="{00B5EC6C-67D9-134A-B474-69E988C80F03}" dt="2022-07-04T06:59:50.146" v="3" actId="14100"/>
        <pc:sldMkLst>
          <pc:docMk/>
          <pc:sldMk cId="3917794786" sldId="289"/>
        </pc:sldMkLst>
        <pc:picChg chg="mod">
          <ac:chgData name="한재혁" userId="44526e3f-852f-4973-8efd-77173f66453a" providerId="ADAL" clId="{00B5EC6C-67D9-134A-B474-69E988C80F03}" dt="2022-07-04T06:59:50.146" v="3" actId="14100"/>
          <ac:picMkLst>
            <pc:docMk/>
            <pc:sldMk cId="3917794786" sldId="289"/>
            <ac:picMk id="4" creationId="{BAAB5BFB-2EDF-2DA9-6FC5-4A348C82FD71}"/>
          </ac:picMkLst>
        </pc:picChg>
      </pc:sldChg>
    </pc:docChg>
  </pc:docChgLst>
  <pc:docChgLst>
    <pc:chgData name="서민석" userId="260460fb-18e8-4ba4-8786-0ba704ad2484" providerId="ADAL" clId="{03D98753-00B5-0746-BA3D-D0F31F5414B0}"/>
    <pc:docChg chg="modSld">
      <pc:chgData name="서민석" userId="260460fb-18e8-4ba4-8786-0ba704ad2484" providerId="ADAL" clId="{03D98753-00B5-0746-BA3D-D0F31F5414B0}" dt="2022-10-28T07:38:01.593" v="0" actId="14100"/>
      <pc:docMkLst>
        <pc:docMk/>
      </pc:docMkLst>
      <pc:sldChg chg="modSp mod">
        <pc:chgData name="서민석" userId="260460fb-18e8-4ba4-8786-0ba704ad2484" providerId="ADAL" clId="{03D98753-00B5-0746-BA3D-D0F31F5414B0}" dt="2022-10-28T07:38:01.593" v="0" actId="14100"/>
        <pc:sldMkLst>
          <pc:docMk/>
          <pc:sldMk cId="0" sldId="267"/>
        </pc:sldMkLst>
        <pc:picChg chg="mod">
          <ac:chgData name="서민석" userId="260460fb-18e8-4ba4-8786-0ba704ad2484" providerId="ADAL" clId="{03D98753-00B5-0746-BA3D-D0F31F5414B0}" dt="2022-10-28T07:38:01.593" v="0" actId="14100"/>
          <ac:picMkLst>
            <pc:docMk/>
            <pc:sldMk cId="0" sldId="267"/>
            <ac:picMk id="25" creationId="{EC3430C2-27AD-B115-7A2E-AE3A40A174CD}"/>
          </ac:picMkLst>
        </pc:picChg>
      </pc:sldChg>
    </pc:docChg>
  </pc:docChgLst>
  <pc:docChgLst>
    <pc:chgData name="한재혁" userId="44526e3f-852f-4973-8efd-77173f66453a" providerId="ADAL" clId="{CC89372E-70DC-4156-B34A-628C62A581F6}"/>
    <pc:docChg chg="undo custSel addSld delSld modSld modMainMaster">
      <pc:chgData name="한재혁" userId="44526e3f-852f-4973-8efd-77173f66453a" providerId="ADAL" clId="{CC89372E-70DC-4156-B34A-628C62A581F6}" dt="2022-06-10T08:35:44.176" v="255" actId="1076"/>
      <pc:docMkLst>
        <pc:docMk/>
      </pc:docMkLst>
      <pc:sldChg chg="modNotesTx">
        <pc:chgData name="한재혁" userId="44526e3f-852f-4973-8efd-77173f66453a" providerId="ADAL" clId="{CC89372E-70DC-4156-B34A-628C62A581F6}" dt="2022-06-07T14:59:48.712" v="34" actId="20577"/>
        <pc:sldMkLst>
          <pc:docMk/>
          <pc:sldMk cId="0" sldId="256"/>
        </pc:sldMkLst>
      </pc:sldChg>
      <pc:sldChg chg="addSp delSp modSp mod modTransition">
        <pc:chgData name="한재혁" userId="44526e3f-852f-4973-8efd-77173f66453a" providerId="ADAL" clId="{CC89372E-70DC-4156-B34A-628C62A581F6}" dt="2022-06-08T03:35:57.025" v="161"/>
        <pc:sldMkLst>
          <pc:docMk/>
          <pc:sldMk cId="0" sldId="257"/>
        </pc:sldMkLst>
        <pc:spChg chg="add del mod">
          <ac:chgData name="한재혁" userId="44526e3f-852f-4973-8efd-77173f66453a" providerId="ADAL" clId="{CC89372E-70DC-4156-B34A-628C62A581F6}" dt="2022-06-08T03:34:57.204" v="145"/>
          <ac:spMkLst>
            <pc:docMk/>
            <pc:sldMk cId="0" sldId="257"/>
            <ac:spMk id="41" creationId="{DBE68B89-07A0-943B-ACFB-2CBD3AD5E817}"/>
          </ac:spMkLst>
        </pc:spChg>
        <pc:picChg chg="add del mod">
          <ac:chgData name="한재혁" userId="44526e3f-852f-4973-8efd-77173f66453a" providerId="ADAL" clId="{CC89372E-70DC-4156-B34A-628C62A581F6}" dt="2022-06-08T03:34:57.204" v="145"/>
          <ac:picMkLst>
            <pc:docMk/>
            <pc:sldMk cId="0" sldId="257"/>
            <ac:picMk id="34" creationId="{77A9041D-F74D-94D2-176B-BA84B7908407}"/>
          </ac:picMkLst>
        </pc:picChg>
        <pc:picChg chg="add del mod">
          <ac:chgData name="한재혁" userId="44526e3f-852f-4973-8efd-77173f66453a" providerId="ADAL" clId="{CC89372E-70DC-4156-B34A-628C62A581F6}" dt="2022-06-08T03:34:57.204" v="145"/>
          <ac:picMkLst>
            <pc:docMk/>
            <pc:sldMk cId="0" sldId="257"/>
            <ac:picMk id="36" creationId="{87593EBE-53DD-037F-1BD5-CB852944503C}"/>
          </ac:picMkLst>
        </pc:picChg>
        <pc:picChg chg="add del mod">
          <ac:chgData name="한재혁" userId="44526e3f-852f-4973-8efd-77173f66453a" providerId="ADAL" clId="{CC89372E-70DC-4156-B34A-628C62A581F6}" dt="2022-06-08T03:34:57.204" v="145"/>
          <ac:picMkLst>
            <pc:docMk/>
            <pc:sldMk cId="0" sldId="257"/>
            <ac:picMk id="38" creationId="{D37DFF55-7261-EBF1-BF5F-7A2D7B643B58}"/>
          </ac:picMkLst>
        </pc:picChg>
        <pc:picChg chg="add del mod">
          <ac:chgData name="한재혁" userId="44526e3f-852f-4973-8efd-77173f66453a" providerId="ADAL" clId="{CC89372E-70DC-4156-B34A-628C62A581F6}" dt="2022-06-08T03:34:57.204" v="145"/>
          <ac:picMkLst>
            <pc:docMk/>
            <pc:sldMk cId="0" sldId="257"/>
            <ac:picMk id="40" creationId="{81911A8F-7589-0055-7073-B09E676471A1}"/>
          </ac:picMkLst>
        </pc:picChg>
      </pc:sldChg>
      <pc:sldChg chg="addSp delSp modSp mod">
        <pc:chgData name="한재혁" userId="44526e3f-852f-4973-8efd-77173f66453a" providerId="ADAL" clId="{CC89372E-70DC-4156-B34A-628C62A581F6}" dt="2022-06-07T14:17:13.976" v="21" actId="1076"/>
        <pc:sldMkLst>
          <pc:docMk/>
          <pc:sldMk cId="0" sldId="264"/>
        </pc:sldMkLst>
        <pc:picChg chg="del">
          <ac:chgData name="한재혁" userId="44526e3f-852f-4973-8efd-77173f66453a" providerId="ADAL" clId="{CC89372E-70DC-4156-B34A-628C62A581F6}" dt="2022-06-07T14:14:04.793" v="2" actId="478"/>
          <ac:picMkLst>
            <pc:docMk/>
            <pc:sldMk cId="0" sldId="264"/>
            <ac:picMk id="46" creationId="{00000000-0000-0000-0000-000000000000}"/>
          </ac:picMkLst>
        </pc:picChg>
        <pc:picChg chg="add del mod">
          <ac:chgData name="한재혁" userId="44526e3f-852f-4973-8efd-77173f66453a" providerId="ADAL" clId="{CC89372E-70DC-4156-B34A-628C62A581F6}" dt="2022-06-07T14:17:11.763" v="20" actId="478"/>
          <ac:picMkLst>
            <pc:docMk/>
            <pc:sldMk cId="0" sldId="264"/>
            <ac:picMk id="50" creationId="{979B2233-293B-FEDE-62B3-9C5623ADB0F5}"/>
          </ac:picMkLst>
        </pc:picChg>
        <pc:picChg chg="add mod">
          <ac:chgData name="한재혁" userId="44526e3f-852f-4973-8efd-77173f66453a" providerId="ADAL" clId="{CC89372E-70DC-4156-B34A-628C62A581F6}" dt="2022-06-07T14:17:13.976" v="21" actId="1076"/>
          <ac:picMkLst>
            <pc:docMk/>
            <pc:sldMk cId="0" sldId="264"/>
            <ac:picMk id="54" creationId="{1BC3C341-2797-F1D1-2695-0B61077690F4}"/>
          </ac:picMkLst>
        </pc:picChg>
      </pc:sldChg>
      <pc:sldChg chg="modNotesTx">
        <pc:chgData name="한재혁" userId="44526e3f-852f-4973-8efd-77173f66453a" providerId="ADAL" clId="{CC89372E-70DC-4156-B34A-628C62A581F6}" dt="2022-06-07T15:17:41.704" v="106" actId="20577"/>
        <pc:sldMkLst>
          <pc:docMk/>
          <pc:sldMk cId="0" sldId="266"/>
        </pc:sldMkLst>
      </pc:sldChg>
      <pc:sldChg chg="modNotesTx">
        <pc:chgData name="한재혁" userId="44526e3f-852f-4973-8efd-77173f66453a" providerId="ADAL" clId="{CC89372E-70DC-4156-B34A-628C62A581F6}" dt="2022-06-07T15:19:06.681" v="120" actId="20577"/>
        <pc:sldMkLst>
          <pc:docMk/>
          <pc:sldMk cId="0" sldId="268"/>
        </pc:sldMkLst>
      </pc:sldChg>
      <pc:sldChg chg="addSp delSp modSp mod modNotesTx">
        <pc:chgData name="한재혁" userId="44526e3f-852f-4973-8efd-77173f66453a" providerId="ADAL" clId="{CC89372E-70DC-4156-B34A-628C62A581F6}" dt="2022-06-07T15:19:16.193" v="137" actId="20577"/>
        <pc:sldMkLst>
          <pc:docMk/>
          <pc:sldMk cId="0" sldId="269"/>
        </pc:sldMkLst>
        <pc:picChg chg="del">
          <ac:chgData name="한재혁" userId="44526e3f-852f-4973-8efd-77173f66453a" providerId="ADAL" clId="{CC89372E-70DC-4156-B34A-628C62A581F6}" dt="2022-06-07T14:46:08.114" v="27" actId="478"/>
          <ac:picMkLst>
            <pc:docMk/>
            <pc:sldMk cId="0" sldId="269"/>
            <ac:picMk id="34" creationId="{00000000-0000-0000-0000-000000000000}"/>
          </ac:picMkLst>
        </pc:picChg>
        <pc:picChg chg="add mod">
          <ac:chgData name="한재혁" userId="44526e3f-852f-4973-8efd-77173f66453a" providerId="ADAL" clId="{CC89372E-70DC-4156-B34A-628C62A581F6}" dt="2022-06-07T14:46:08.365" v="28"/>
          <ac:picMkLst>
            <pc:docMk/>
            <pc:sldMk cId="0" sldId="269"/>
            <ac:picMk id="42" creationId="{F13299CA-53F6-90BF-2A70-A4A5CADFAB00}"/>
          </ac:picMkLst>
        </pc:picChg>
      </pc:sldChg>
      <pc:sldChg chg="modNotesTx">
        <pc:chgData name="한재혁" userId="44526e3f-852f-4973-8efd-77173f66453a" providerId="ADAL" clId="{CC89372E-70DC-4156-B34A-628C62A581F6}" dt="2022-06-08T03:44:00.740" v="249" actId="20577"/>
        <pc:sldMkLst>
          <pc:docMk/>
          <pc:sldMk cId="0" sldId="270"/>
        </pc:sldMkLst>
      </pc:sldChg>
      <pc:sldChg chg="addSp delSp modSp mod">
        <pc:chgData name="한재혁" userId="44526e3f-852f-4973-8efd-77173f66453a" providerId="ADAL" clId="{CC89372E-70DC-4156-B34A-628C62A581F6}" dt="2022-06-07T14:14:43.535" v="16"/>
        <pc:sldMkLst>
          <pc:docMk/>
          <pc:sldMk cId="0" sldId="271"/>
        </pc:sldMkLst>
        <pc:picChg chg="del">
          <ac:chgData name="한재혁" userId="44526e3f-852f-4973-8efd-77173f66453a" providerId="ADAL" clId="{CC89372E-70DC-4156-B34A-628C62A581F6}" dt="2022-06-07T14:14:43.287" v="15" actId="478"/>
          <ac:picMkLst>
            <pc:docMk/>
            <pc:sldMk cId="0" sldId="271"/>
            <ac:picMk id="16" creationId="{00000000-0000-0000-0000-000000000000}"/>
          </ac:picMkLst>
        </pc:picChg>
        <pc:picChg chg="add mod">
          <ac:chgData name="한재혁" userId="44526e3f-852f-4973-8efd-77173f66453a" providerId="ADAL" clId="{CC89372E-70DC-4156-B34A-628C62A581F6}" dt="2022-06-07T14:14:43.535" v="16"/>
          <ac:picMkLst>
            <pc:docMk/>
            <pc:sldMk cId="0" sldId="271"/>
            <ac:picMk id="26" creationId="{A3959B99-AC96-A2B1-6FCA-382D6CB43854}"/>
          </ac:picMkLst>
        </pc:picChg>
      </pc:sldChg>
      <pc:sldChg chg="addSp delSp modSp mod modNotesTx">
        <pc:chgData name="한재혁" userId="44526e3f-852f-4973-8efd-77173f66453a" providerId="ADAL" clId="{CC89372E-70DC-4156-B34A-628C62A581F6}" dt="2022-06-07T15:03:28.949" v="91" actId="20577"/>
        <pc:sldMkLst>
          <pc:docMk/>
          <pc:sldMk cId="3610803264" sldId="281"/>
        </pc:sldMkLst>
        <pc:picChg chg="add del mod">
          <ac:chgData name="한재혁" userId="44526e3f-852f-4973-8efd-77173f66453a" providerId="ADAL" clId="{CC89372E-70DC-4156-B34A-628C62A581F6}" dt="2022-06-07T14:17:26.239" v="25" actId="478"/>
          <ac:picMkLst>
            <pc:docMk/>
            <pc:sldMk cId="3610803264" sldId="281"/>
            <ac:picMk id="42" creationId="{401C13F7-92D2-B458-8F01-52964CC11F2B}"/>
          </ac:picMkLst>
        </pc:picChg>
        <pc:picChg chg="add mod">
          <ac:chgData name="한재혁" userId="44526e3f-852f-4973-8efd-77173f66453a" providerId="ADAL" clId="{CC89372E-70DC-4156-B34A-628C62A581F6}" dt="2022-06-07T14:17:33.285" v="26" actId="1076"/>
          <ac:picMkLst>
            <pc:docMk/>
            <pc:sldMk cId="3610803264" sldId="281"/>
            <ac:picMk id="43" creationId="{1E3A76F6-BA74-FB6B-264F-107E442CF798}"/>
          </ac:picMkLst>
        </pc:picChg>
        <pc:picChg chg="del">
          <ac:chgData name="한재혁" userId="44526e3f-852f-4973-8efd-77173f66453a" providerId="ADAL" clId="{CC89372E-70DC-4156-B34A-628C62A581F6}" dt="2022-06-07T14:14:14.344" v="11" actId="478"/>
          <ac:picMkLst>
            <pc:docMk/>
            <pc:sldMk cId="3610803264" sldId="281"/>
            <ac:picMk id="46" creationId="{00000000-0000-0000-0000-000000000000}"/>
          </ac:picMkLst>
        </pc:picChg>
      </pc:sldChg>
      <pc:sldChg chg="new del">
        <pc:chgData name="한재혁" userId="44526e3f-852f-4973-8efd-77173f66453a" providerId="ADAL" clId="{CC89372E-70DC-4156-B34A-628C62A581F6}" dt="2022-06-08T03:41:17.142" v="172" actId="680"/>
        <pc:sldMkLst>
          <pc:docMk/>
          <pc:sldMk cId="139032371" sldId="291"/>
        </pc:sldMkLst>
      </pc:sldChg>
      <pc:sldChg chg="addSp delSp modSp new mod">
        <pc:chgData name="한재혁" userId="44526e3f-852f-4973-8efd-77173f66453a" providerId="ADAL" clId="{CC89372E-70DC-4156-B34A-628C62A581F6}" dt="2022-06-10T08:35:44.176" v="255" actId="1076"/>
        <pc:sldMkLst>
          <pc:docMk/>
          <pc:sldMk cId="1368835691" sldId="291"/>
        </pc:sldMkLst>
        <pc:spChg chg="del">
          <ac:chgData name="한재혁" userId="44526e3f-852f-4973-8efd-77173f66453a" providerId="ADAL" clId="{CC89372E-70DC-4156-B34A-628C62A581F6}" dt="2022-06-10T08:35:37.433" v="251" actId="478"/>
          <ac:spMkLst>
            <pc:docMk/>
            <pc:sldMk cId="1368835691" sldId="291"/>
            <ac:spMk id="2" creationId="{DDF0D47B-7EB6-2B8C-BA56-8D98D9428CDB}"/>
          </ac:spMkLst>
        </pc:spChg>
        <pc:spChg chg="del">
          <ac:chgData name="한재혁" userId="44526e3f-852f-4973-8efd-77173f66453a" providerId="ADAL" clId="{CC89372E-70DC-4156-B34A-628C62A581F6}" dt="2022-06-10T08:35:37.433" v="251" actId="478"/>
          <ac:spMkLst>
            <pc:docMk/>
            <pc:sldMk cId="1368835691" sldId="291"/>
            <ac:spMk id="3" creationId="{F0DC969F-3DA3-8ACB-A050-D0182FC6C708}"/>
          </ac:spMkLst>
        </pc:spChg>
        <pc:picChg chg="add mod">
          <ac:chgData name="한재혁" userId="44526e3f-852f-4973-8efd-77173f66453a" providerId="ADAL" clId="{CC89372E-70DC-4156-B34A-628C62A581F6}" dt="2022-06-10T08:35:37.707" v="252"/>
          <ac:picMkLst>
            <pc:docMk/>
            <pc:sldMk cId="1368835691" sldId="291"/>
            <ac:picMk id="5" creationId="{32E660A1-2A9E-4FDB-DFF7-DEA481A420A8}"/>
          </ac:picMkLst>
        </pc:picChg>
        <pc:picChg chg="add mod">
          <ac:chgData name="한재혁" userId="44526e3f-852f-4973-8efd-77173f66453a" providerId="ADAL" clId="{CC89372E-70DC-4156-B34A-628C62A581F6}" dt="2022-06-10T08:35:37.707" v="252"/>
          <ac:picMkLst>
            <pc:docMk/>
            <pc:sldMk cId="1368835691" sldId="291"/>
            <ac:picMk id="6" creationId="{E83E3D07-D351-1121-6A8B-34778FE0EE91}"/>
          </ac:picMkLst>
        </pc:picChg>
        <pc:picChg chg="add mod">
          <ac:chgData name="한재혁" userId="44526e3f-852f-4973-8efd-77173f66453a" providerId="ADAL" clId="{CC89372E-70DC-4156-B34A-628C62A581F6}" dt="2022-06-10T08:35:37.707" v="252"/>
          <ac:picMkLst>
            <pc:docMk/>
            <pc:sldMk cId="1368835691" sldId="291"/>
            <ac:picMk id="7" creationId="{5E9C0762-500B-EB82-46D3-72956E7ED61F}"/>
          </ac:picMkLst>
        </pc:picChg>
        <pc:picChg chg="add del mod">
          <ac:chgData name="한재혁" userId="44526e3f-852f-4973-8efd-77173f66453a" providerId="ADAL" clId="{CC89372E-70DC-4156-B34A-628C62A581F6}" dt="2022-06-10T08:35:39.487" v="253" actId="478"/>
          <ac:picMkLst>
            <pc:docMk/>
            <pc:sldMk cId="1368835691" sldId="291"/>
            <ac:picMk id="8" creationId="{9752461F-26EE-8C36-208B-5E54DF4435F1}"/>
          </ac:picMkLst>
        </pc:picChg>
        <pc:picChg chg="add mod">
          <ac:chgData name="한재혁" userId="44526e3f-852f-4973-8efd-77173f66453a" providerId="ADAL" clId="{CC89372E-70DC-4156-B34A-628C62A581F6}" dt="2022-06-10T08:35:44.176" v="255" actId="1076"/>
          <ac:picMkLst>
            <pc:docMk/>
            <pc:sldMk cId="1368835691" sldId="291"/>
            <ac:picMk id="9" creationId="{FFB23796-17BB-616C-CED1-DDAC0A52280E}"/>
          </ac:picMkLst>
        </pc:picChg>
      </pc:sldChg>
      <pc:sldMasterChg chg="modSp mod modSldLayout">
        <pc:chgData name="한재혁" userId="44526e3f-852f-4973-8efd-77173f66453a" providerId="ADAL" clId="{CC89372E-70DC-4156-B34A-628C62A581F6}" dt="2022-06-07T16:24:08.319" v="141" actId="255"/>
        <pc:sldMasterMkLst>
          <pc:docMk/>
          <pc:sldMasterMk cId="0" sldId="2147483648"/>
        </pc:sldMasterMkLst>
        <pc:spChg chg="mod">
          <ac:chgData name="한재혁" userId="44526e3f-852f-4973-8efd-77173f66453a" providerId="ADAL" clId="{CC89372E-70DC-4156-B34A-628C62A581F6}" dt="2022-06-07T16:23:43.026" v="140" actId="1076"/>
          <ac:spMkLst>
            <pc:docMk/>
            <pc:sldMasterMk cId="0" sldId="2147483648"/>
            <ac:spMk id="6" creationId="{00000000-0000-0000-0000-000000000000}"/>
          </ac:spMkLst>
        </pc:spChg>
        <pc:sldLayoutChg chg="modSp mod">
          <pc:chgData name="한재혁" userId="44526e3f-852f-4973-8efd-77173f66453a" providerId="ADAL" clId="{CC89372E-70DC-4156-B34A-628C62A581F6}" dt="2022-06-07T16:24:08.319" v="141" actId="255"/>
          <pc:sldLayoutMkLst>
            <pc:docMk/>
            <pc:sldMasterMk cId="0" sldId="2147483648"/>
            <pc:sldLayoutMk cId="0" sldId="2147483649"/>
          </pc:sldLayoutMkLst>
          <pc:spChg chg="mod">
            <ac:chgData name="한재혁" userId="44526e3f-852f-4973-8efd-77173f66453a" providerId="ADAL" clId="{CC89372E-70DC-4156-B34A-628C62A581F6}" dt="2022-06-07T16:24:08.319" v="141" actId="255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6FADB-6CEB-3849-B5BE-DBAA18F2EFEB}" type="datetimeFigureOut">
              <a:rPr kumimoji="1" lang="ko-KR" altLang="en-US" smtClean="0"/>
              <a:t>2022. 10. 28.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8369-FFA3-4E4E-9BBB-CBD41BABA64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829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안녕하십니까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 err="1"/>
              <a:t>캡스톤디자인</a:t>
            </a:r>
            <a:r>
              <a:rPr kumimoji="1" lang="en-US" altLang="ko-KR"/>
              <a:t>1</a:t>
            </a:r>
            <a:r>
              <a:rPr kumimoji="1" lang="ko-KR" altLang="en-US"/>
              <a:t>의 최종발표를 맡게 된 자연어 처리 기반 영화 리뷰 필터링 및 시각화 팀의 팀장 </a:t>
            </a:r>
            <a:r>
              <a:rPr kumimoji="1" lang="ko-KR" altLang="en-US" err="1"/>
              <a:t>한재혁입니다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그럼 발표 시작하겠습니다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0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첫 번째는 클라이언트단에서 원하는 영화를 검색하고</a:t>
            </a:r>
            <a:r>
              <a:rPr kumimoji="1" lang="en-US" altLang="ko-KR"/>
              <a:t>,</a:t>
            </a:r>
            <a:r>
              <a:rPr kumimoji="1" lang="ko-KR" altLang="en-US"/>
              <a:t> 결과를 시각적으로 보여줄 수 있는 웹으로 </a:t>
            </a:r>
            <a:r>
              <a:rPr kumimoji="1" lang="en-US" altLang="ko-KR"/>
              <a:t>html</a:t>
            </a:r>
            <a:r>
              <a:rPr kumimoji="1" lang="ko-KR" altLang="en-US"/>
              <a:t>과 </a:t>
            </a:r>
            <a:r>
              <a:rPr kumimoji="1" lang="en-US" altLang="ko-KR" err="1"/>
              <a:t>css</a:t>
            </a:r>
            <a:r>
              <a:rPr kumimoji="1" lang="en-US" altLang="ko-KR"/>
              <a:t>, </a:t>
            </a:r>
            <a:r>
              <a:rPr kumimoji="1" lang="en-US" altLang="ko-KR" err="1"/>
              <a:t>js</a:t>
            </a:r>
            <a:r>
              <a:rPr kumimoji="1" lang="ko-KR" altLang="en-US" err="1"/>
              <a:t>를</a:t>
            </a:r>
            <a:r>
              <a:rPr kumimoji="1" lang="ko-KR" altLang="en-US"/>
              <a:t> 사용해서 구현했으며 </a:t>
            </a:r>
            <a:r>
              <a:rPr kumimoji="1" lang="en-US" altLang="ko-KR" err="1"/>
              <a:t>Vue.js</a:t>
            </a:r>
            <a:r>
              <a:rPr kumimoji="1" lang="ko-KR" altLang="en-US"/>
              <a:t>프레임워크를 사용해 </a:t>
            </a:r>
            <a:r>
              <a:rPr kumimoji="1" lang="en-US" altLang="ko-KR"/>
              <a:t>SPA</a:t>
            </a:r>
            <a:r>
              <a:rPr kumimoji="1" lang="ko-KR" altLang="en-US"/>
              <a:t>방식으로 구현했습니다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두 번째는 클라이언트단에서 요청된 작업과 </a:t>
            </a:r>
            <a:r>
              <a:rPr kumimoji="1" lang="ko-KR" altLang="en-US" err="1"/>
              <a:t>크롤링을</a:t>
            </a:r>
            <a:r>
              <a:rPr kumimoji="1" lang="ko-KR" altLang="en-US"/>
              <a:t> 진행하고 인공지능 모델을 </a:t>
            </a:r>
            <a:r>
              <a:rPr kumimoji="1" lang="ko-KR" altLang="en-US" err="1"/>
              <a:t>동작시킬</a:t>
            </a:r>
            <a:r>
              <a:rPr kumimoji="1" lang="ko-KR" altLang="en-US"/>
              <a:t> 수 있으며 그 결과를 다시 클라이언트단으로 전달하는 서버로</a:t>
            </a:r>
            <a:r>
              <a:rPr kumimoji="1" lang="en-US" altLang="ko-KR"/>
              <a:t> node.js</a:t>
            </a:r>
            <a:r>
              <a:rPr kumimoji="1" lang="ko-KR" altLang="en-US" err="1"/>
              <a:t>를</a:t>
            </a:r>
            <a:r>
              <a:rPr kumimoji="1" lang="ko-KR" altLang="en-US"/>
              <a:t> 사용했습니다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마지막으로 세 번째는 리뷰를 필터링하는 모델과 관람 포인트들을 뽑아내 </a:t>
            </a:r>
            <a:r>
              <a:rPr kumimoji="1" lang="ko-KR" altLang="en-US" err="1"/>
              <a:t>긍부정을</a:t>
            </a:r>
            <a:r>
              <a:rPr kumimoji="1" lang="ko-KR" altLang="en-US"/>
              <a:t> 분석할 수 있는 인공지능 모델로 구성됩니다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190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저희 프로젝트의 전체적인 시스템 플로우입니다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사용자는 데스크탑과 모바일을 통해 서비스에 접근하게 됩니다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 후</a:t>
            </a:r>
            <a:r>
              <a:rPr kumimoji="1" lang="en-US" altLang="ko-KR"/>
              <a:t>,</a:t>
            </a:r>
            <a:r>
              <a:rPr kumimoji="1" lang="ko-KR" altLang="en-US"/>
              <a:t> 원하는 영화를 검색하게 되면 한국영화진흥위원회 및 한국영화</a:t>
            </a:r>
            <a:r>
              <a:rPr kumimoji="1" lang="en-US" altLang="ko-KR"/>
              <a:t>DB</a:t>
            </a:r>
            <a:r>
              <a:rPr kumimoji="1" lang="ko-KR" altLang="en-US"/>
              <a:t>의 </a:t>
            </a:r>
            <a:r>
              <a:rPr kumimoji="1" lang="en-US" altLang="ko-KR"/>
              <a:t>API</a:t>
            </a:r>
            <a:r>
              <a:rPr kumimoji="1" lang="ko-KR" altLang="en-US" err="1"/>
              <a:t>를</a:t>
            </a:r>
            <a:r>
              <a:rPr kumimoji="1" lang="ko-KR" altLang="en-US"/>
              <a:t> 통해 영화들의 목록을 검색 및 조회하여 보여주게 됩니다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 중 원하는 영화를 선택하면 해당 영화의 리뷰 정보가</a:t>
            </a:r>
            <a:r>
              <a:rPr kumimoji="1" lang="en-US" altLang="ko-KR"/>
              <a:t>,</a:t>
            </a:r>
            <a:r>
              <a:rPr kumimoji="1" lang="ko-KR" altLang="en-US"/>
              <a:t> 구축한 </a:t>
            </a:r>
            <a:r>
              <a:rPr kumimoji="1" lang="en-US" altLang="ko-KR"/>
              <a:t>API</a:t>
            </a:r>
            <a:r>
              <a:rPr kumimoji="1" lang="ko-KR" altLang="en-US"/>
              <a:t>서버 및 </a:t>
            </a:r>
            <a:r>
              <a:rPr kumimoji="1" lang="en-US" altLang="ko-KR"/>
              <a:t>DB</a:t>
            </a:r>
            <a:r>
              <a:rPr kumimoji="1" lang="ko-KR" altLang="en-US"/>
              <a:t>서버에 요청되게 되고</a:t>
            </a:r>
            <a:r>
              <a:rPr kumimoji="1" lang="en-US" altLang="ko-KR"/>
              <a:t>,</a:t>
            </a:r>
            <a:r>
              <a:rPr kumimoji="1" lang="ko-KR" altLang="en-US"/>
              <a:t> 만약 이미 </a:t>
            </a:r>
            <a:r>
              <a:rPr kumimoji="1" lang="en-US" altLang="ko-KR"/>
              <a:t>DB</a:t>
            </a:r>
            <a:r>
              <a:rPr kumimoji="1" lang="ko-KR" altLang="en-US"/>
              <a:t>에 있는 영화의 경우 바로 결과를 </a:t>
            </a:r>
            <a:r>
              <a:rPr kumimoji="1" lang="en-US" altLang="ko-KR"/>
              <a:t>return</a:t>
            </a:r>
            <a:r>
              <a:rPr kumimoji="1" lang="ko-KR" altLang="en-US"/>
              <a:t>해서 보여주게 되며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없는 영화라면 웹 </a:t>
            </a:r>
            <a:r>
              <a:rPr kumimoji="1" lang="ko-KR" altLang="en-US" err="1"/>
              <a:t>크롤링을</a:t>
            </a:r>
            <a:r>
              <a:rPr kumimoji="1" lang="ko-KR" altLang="en-US"/>
              <a:t> 거쳐 리뷰데이터를 수집한 다음</a:t>
            </a:r>
            <a:r>
              <a:rPr kumimoji="1" lang="en-US" altLang="ko-KR"/>
              <a:t>,</a:t>
            </a:r>
            <a:r>
              <a:rPr kumimoji="1" lang="ko-KR" altLang="en-US"/>
              <a:t> 전처리와 필터링 모델 및 관람 포인트 추출모델을 통과한 결과를 </a:t>
            </a:r>
            <a:r>
              <a:rPr kumimoji="1" lang="en-US" altLang="ko-KR"/>
              <a:t>DB</a:t>
            </a:r>
            <a:r>
              <a:rPr kumimoji="1" lang="ko-KR" altLang="en-US"/>
              <a:t>에 저장한 다음 클라이언트단에 </a:t>
            </a:r>
            <a:r>
              <a:rPr kumimoji="1" lang="en-US" altLang="ko-KR"/>
              <a:t>return</a:t>
            </a:r>
            <a:r>
              <a:rPr kumimoji="1" lang="ko-KR" altLang="en-US"/>
              <a:t>하여 보여주게 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3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다음으로 이번 </a:t>
            </a:r>
            <a:r>
              <a:rPr kumimoji="1" lang="en-US" altLang="ko-KR"/>
              <a:t>1</a:t>
            </a:r>
            <a:r>
              <a:rPr kumimoji="1" lang="ko-KR" altLang="en-US"/>
              <a:t>학기 동안 저희 팀이 구현한 내용입니다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612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저희 팀은 이번 </a:t>
            </a:r>
            <a:r>
              <a:rPr kumimoji="1" lang="en-US" altLang="ko-KR"/>
              <a:t>1</a:t>
            </a:r>
            <a:r>
              <a:rPr kumimoji="1" lang="ko-KR" altLang="en-US"/>
              <a:t>학기동안 실제로 웹 리뷰를 가져올 수 </a:t>
            </a:r>
            <a:r>
              <a:rPr kumimoji="1" lang="ko-KR" altLang="en-US" err="1"/>
              <a:t>있는지와</a:t>
            </a:r>
            <a:r>
              <a:rPr kumimoji="1" lang="ko-KR" altLang="en-US"/>
              <a:t> 인공지능 모델에 태울 수 있는지를 검증하고</a:t>
            </a:r>
            <a:r>
              <a:rPr kumimoji="1" lang="en-US" altLang="ko-KR"/>
              <a:t>,</a:t>
            </a:r>
            <a:r>
              <a:rPr kumimoji="1" lang="ko-KR" altLang="en-US"/>
              <a:t> 최소한의 시각화를 진행했습니다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또한 초기 계획인 필터링 모델을 먼저 개발하고</a:t>
            </a:r>
            <a:r>
              <a:rPr kumimoji="1" lang="en-US" altLang="ko-KR"/>
              <a:t>,</a:t>
            </a:r>
            <a:r>
              <a:rPr kumimoji="1" lang="ko-KR" altLang="en-US"/>
              <a:t> 관람 포인트 추출 모델을 개발하는 것과 다르게 관람 포인트 추출 및 분석 모델을 먼저 개발하였습니다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 이유는 개발 난이도적 문제와 사용자의 리뷰를 필터링하는 기준이 아직 명확하게 세워지지 않았기 때문입니다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그럼 화면에 보이는 구현 내용을 </a:t>
            </a:r>
            <a:r>
              <a:rPr kumimoji="1" lang="ko-KR" altLang="en-US" err="1"/>
              <a:t>설명드리겠습니다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첫 번째 사진은 서비스 </a:t>
            </a:r>
            <a:r>
              <a:rPr kumimoji="1" lang="ko-KR" altLang="en-US" err="1"/>
              <a:t>접속시</a:t>
            </a:r>
            <a:r>
              <a:rPr kumimoji="1" lang="ko-KR" altLang="en-US"/>
              <a:t> 보이는 페이지로 박스오피스 상위 </a:t>
            </a:r>
            <a:r>
              <a:rPr kumimoji="1" lang="en-US" altLang="ko-KR"/>
              <a:t>5</a:t>
            </a:r>
            <a:r>
              <a:rPr kumimoji="1" lang="ko-KR" altLang="en-US"/>
              <a:t>개의 영화를 볼 수 있습니다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다음 두 번째 사진은 </a:t>
            </a:r>
            <a:r>
              <a:rPr kumimoji="1" lang="en-US" altLang="ko-KR"/>
              <a:t>’</a:t>
            </a:r>
            <a:r>
              <a:rPr kumimoji="1" lang="ko-KR" altLang="en-US"/>
              <a:t>아이언맨</a:t>
            </a:r>
            <a:r>
              <a:rPr kumimoji="1" lang="en-US" altLang="ko-KR"/>
              <a:t>’</a:t>
            </a:r>
            <a:r>
              <a:rPr kumimoji="1" lang="ko-KR" altLang="en-US"/>
              <a:t>을 검색한 결과 화면으로 </a:t>
            </a:r>
            <a:r>
              <a:rPr kumimoji="1" lang="en-US" altLang="ko-KR"/>
              <a:t>5</a:t>
            </a:r>
            <a:r>
              <a:rPr kumimoji="1" lang="ko-KR" altLang="en-US"/>
              <a:t>개의 영화가 검색되어 </a:t>
            </a:r>
            <a:r>
              <a:rPr kumimoji="1" lang="ko-KR" altLang="en-US" err="1"/>
              <a:t>리스팅된</a:t>
            </a:r>
            <a:r>
              <a:rPr kumimoji="1" lang="ko-KR" altLang="en-US"/>
              <a:t> 것을 볼 수 있습니다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 중</a:t>
            </a:r>
            <a:r>
              <a:rPr kumimoji="1" lang="en-US" altLang="ko-KR"/>
              <a:t>,</a:t>
            </a:r>
            <a:r>
              <a:rPr kumimoji="1" lang="ko-KR" altLang="en-US"/>
              <a:t> 하나의 영화를 선택하면 세 번째 사진과 같이 해당 영화의 상세한 정보와 </a:t>
            </a:r>
            <a:r>
              <a:rPr kumimoji="1" lang="ko-KR" altLang="en-US" err="1"/>
              <a:t>크롤링된</a:t>
            </a:r>
            <a:r>
              <a:rPr kumimoji="1" lang="ko-KR" altLang="en-US"/>
              <a:t> 리뷰를 보여주며</a:t>
            </a:r>
            <a:r>
              <a:rPr kumimoji="1" lang="en-US" altLang="ko-KR"/>
              <a:t>,</a:t>
            </a:r>
            <a:r>
              <a:rPr kumimoji="1" lang="ko-KR" altLang="en-US"/>
              <a:t> 모든 리뷰를 한 번에 보여주는 것은 </a:t>
            </a:r>
            <a:r>
              <a:rPr kumimoji="1" lang="en-US" altLang="ko-KR"/>
              <a:t>UX</a:t>
            </a:r>
            <a:r>
              <a:rPr kumimoji="1" lang="ko-KR" altLang="en-US"/>
              <a:t>적으로 좋지 않다고 판단하여 </a:t>
            </a:r>
            <a:r>
              <a:rPr kumimoji="1" lang="en-US" altLang="ko-KR"/>
              <a:t>’</a:t>
            </a:r>
            <a:r>
              <a:rPr kumimoji="1" lang="ko-KR" altLang="en-US" err="1"/>
              <a:t>더보기</a:t>
            </a:r>
            <a:r>
              <a:rPr kumimoji="1" lang="en-US" altLang="ko-KR"/>
              <a:t>’</a:t>
            </a:r>
            <a:r>
              <a:rPr kumimoji="1" lang="ko-KR" altLang="en-US"/>
              <a:t>버튼을 누를 때 마다 </a:t>
            </a:r>
            <a:r>
              <a:rPr kumimoji="1" lang="en-US" altLang="ko-KR"/>
              <a:t>10</a:t>
            </a:r>
            <a:r>
              <a:rPr kumimoji="1" lang="ko-KR" altLang="en-US"/>
              <a:t>개의 리뷰 데이터를 추가적으로 보여주게끔 구현했습니다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마지막 다섯 번째 사진은 감성 분석 모델을 서버에 삽입해 리뷰데이터를 통과시킨 결과를 시각화한 것으로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영상미</a:t>
            </a:r>
            <a:r>
              <a:rPr kumimoji="1" lang="en-US" altLang="ko-KR"/>
              <a:t>,</a:t>
            </a:r>
            <a:r>
              <a:rPr kumimoji="1" lang="ko-KR" altLang="en-US"/>
              <a:t> 연출</a:t>
            </a:r>
            <a:r>
              <a:rPr kumimoji="1" lang="en-US" altLang="ko-KR"/>
              <a:t>,</a:t>
            </a:r>
            <a:r>
              <a:rPr kumimoji="1" lang="ko-KR" altLang="en-US"/>
              <a:t> 연기</a:t>
            </a:r>
            <a:r>
              <a:rPr kumimoji="1" lang="en-US" altLang="ko-KR"/>
              <a:t>,</a:t>
            </a:r>
            <a:r>
              <a:rPr kumimoji="1" lang="ko-KR" altLang="en-US"/>
              <a:t> 스토리</a:t>
            </a:r>
            <a:r>
              <a:rPr kumimoji="1" lang="en-US" altLang="ko-KR"/>
              <a:t>,</a:t>
            </a:r>
            <a:r>
              <a:rPr kumimoji="1" lang="ko-KR" altLang="en-US"/>
              <a:t> 음향 </a:t>
            </a:r>
            <a:r>
              <a:rPr kumimoji="1" lang="en-US" altLang="ko-KR"/>
              <a:t>5</a:t>
            </a:r>
            <a:r>
              <a:rPr kumimoji="1" lang="ko-KR" altLang="en-US"/>
              <a:t>가지 관람 포인트에 대한 긍정 및 부정 </a:t>
            </a:r>
            <a:r>
              <a:rPr kumimoji="1" lang="en-US" altLang="ko-KR"/>
              <a:t>%</a:t>
            </a:r>
            <a:r>
              <a:rPr kumimoji="1" lang="ko-KR" altLang="en-US" err="1"/>
              <a:t>를</a:t>
            </a:r>
            <a:r>
              <a:rPr kumimoji="1" lang="ko-KR" altLang="en-US"/>
              <a:t> 추출해 구현했습니다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002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그럼 앞서 소개한 내용들이 실제로 동작하는지에 대한 검증으로 </a:t>
            </a:r>
            <a:r>
              <a:rPr kumimoji="1" lang="en-US" altLang="ko-KR"/>
              <a:t>Demo</a:t>
            </a:r>
            <a:r>
              <a:rPr kumimoji="1" lang="ko-KR" altLang="en-US"/>
              <a:t>영상 관람하겠습니다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9649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마지막으로 앞으로의 추진전략 및 </a:t>
            </a:r>
            <a:r>
              <a:rPr kumimoji="1" lang="ko-KR" altLang="en-US" err="1"/>
              <a:t>향후계획입니다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69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저희 팀이 </a:t>
            </a:r>
            <a:r>
              <a:rPr kumimoji="1" lang="ko-KR" altLang="en-US" dirty="0" err="1"/>
              <a:t>캡스톤디자인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에서 진행할 내용은 크게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가지로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수정 및 웹 디자인과 감성분석 모델 변경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리뷰 필터링 모델 개발입니다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현재는 실제로 리뷰가 잘 </a:t>
            </a:r>
            <a:r>
              <a:rPr kumimoji="1" lang="ko-KR" altLang="en-US" dirty="0" err="1"/>
              <a:t>가져와지는지와</a:t>
            </a:r>
            <a:r>
              <a:rPr kumimoji="1" lang="ko-KR" altLang="en-US" dirty="0"/>
              <a:t> 모델을 통과시키는데 무리가 없는지 검증하기 위해 최소한의 정보인 리뷰데이터만 가져와서 서비스를 구현했으나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추가적으로 해당 리뷰 데이터를 작성한 사람이 남긴 평점과 닉네임과 같은 부가적인 정보도 가져와 보여줄 예정입니다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이렇게 정보가 추가됨에 따라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의 구조 또한 달라질 것이며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지금 디자인은 최소한의 디자인을 표현한 것이기 때문에 디자인 수정과 다양한 해상도에서 최적의 화면을 표현하기 위해 반응형 디자인을 적용할 예정입니다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두 번째와 세 번째에 </a:t>
            </a:r>
            <a:r>
              <a:rPr kumimoji="1" lang="ko-KR" altLang="en-US" dirty="0" err="1"/>
              <a:t>해당한는</a:t>
            </a:r>
            <a:r>
              <a:rPr kumimoji="1" lang="ko-KR" altLang="en-US" dirty="0"/>
              <a:t> 감성분석 모델 변경과 리뷰 필터링 모델 개발은 해당 부분 개발을 맡은 서민석 팀원이 이어서 발표하겠습니다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--</a:t>
            </a:r>
            <a:r>
              <a:rPr kumimoji="1" lang="ko-KR" altLang="en-US" dirty="0"/>
              <a:t>민석이가 쓰면 됨</a:t>
            </a:r>
            <a:r>
              <a:rPr kumimoji="1" lang="en-US" altLang="ko-KR" dirty="0"/>
              <a:t>—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앞서 시연 영상으로 보여드렸던 감상 포인트 추출 방식은 룰 베이스로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리뷰 텍스트 내에서 명사를 추출한 다음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저희가 미리 </a:t>
            </a:r>
            <a:r>
              <a:rPr kumimoji="1" lang="ko-KR" altLang="en-US" dirty="0" err="1"/>
              <a:t>정의해놓은</a:t>
            </a:r>
            <a:r>
              <a:rPr kumimoji="1" lang="ko-KR" altLang="en-US" dirty="0"/>
              <a:t> 감상 포인트별 키워드에 따라 분류한 뒤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감성분석을 진행하는 방식으로 구현했습니다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이렇게 룰 베이스로 할 경우에는 비효율적이고 예외처리가 어렵기 때문에 이를 </a:t>
            </a:r>
            <a:r>
              <a:rPr kumimoji="1" lang="en-US" altLang="ko-KR" dirty="0"/>
              <a:t>ABSA</a:t>
            </a:r>
            <a:r>
              <a:rPr kumimoji="1" lang="ko-KR" altLang="en-US" dirty="0"/>
              <a:t>로 대체할 예정입니다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ABSA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Aspect Based Sentiment Analysis</a:t>
            </a:r>
            <a:r>
              <a:rPr kumimoji="1" lang="ko-KR" altLang="en-US" dirty="0"/>
              <a:t>의 약자로 직역하면 속성기반 감성 분석이라고 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텍스트가 갖고 있는 각 속성</a:t>
            </a:r>
            <a:r>
              <a:rPr kumimoji="1" lang="en-US" altLang="ko-KR" dirty="0"/>
              <a:t>(aspect)</a:t>
            </a:r>
            <a:r>
              <a:rPr kumimoji="1" lang="ko-KR" altLang="en-US" dirty="0"/>
              <a:t>에 대한 감성을 세부적으로 분석하는 기술로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감상 포인트 추출 모델과 필터링 모델을 이를 활용해서 구현할 예정입니다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7812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다음은 추진전략 및 향후계획을 나타낸 </a:t>
            </a:r>
            <a:r>
              <a:rPr kumimoji="1" lang="ko-KR" altLang="en-US" err="1"/>
              <a:t>간트</a:t>
            </a:r>
            <a:r>
              <a:rPr kumimoji="1" lang="ko-KR" altLang="en-US"/>
              <a:t> 차트입니다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추가적인 리뷰 정보를 가져와 웹 페이지에 적용하기 위해 </a:t>
            </a:r>
            <a:r>
              <a:rPr lang="en-US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수정하는 작업을 방학 내에 끝낼 예정이며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학기가 </a:t>
            </a:r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시작함에따라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프론트 작업을 진행할 예정입니다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/>
          </a:p>
          <a:p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감상 포인트 추출 모델 부분은 앞서 </a:t>
            </a:r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말씀드린대로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룰 베이스에서 </a:t>
            </a:r>
            <a:r>
              <a:rPr lang="en-US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ABSA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전환할 예정이며 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전까지 끝내는 것이 목표입니다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감상 포인트 추출 모델이 끝나면 곧바로 필터링 모델 개발에 착수할 예정입니다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/>
          </a:p>
          <a:p>
            <a:endParaRPr kumimoji="1" lang="en-US" altLang="ko-KR"/>
          </a:p>
          <a:p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이전에 필터링 기준을 명확히 하기 위해 사용자 설문조사가 우선적으로 실시될 것입니다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/>
          </a:p>
          <a:p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페이지와 모델 개발이 완료되는 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중순 및 말에는 웹페이지 디자인 수정과 모델 유지보수를 진행할 예정입니다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976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마지막으로 저희 팀의 팀원들이 맡은 각각의 역할과 앞으로의 역할에 대해 소개하겠습니다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한재혁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팀장이 전체적인 디자인 및 프론트 엔드와 서버 구축을 담당하고 있고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en-US" altLang="ko-KR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저와 </a:t>
            </a:r>
            <a:r>
              <a:rPr lang="ko-KR" altLang="en-US" sz="1200" b="0" i="0" u="none" strike="noStrike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정인상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팀원은 공동으로 모델에 사용할 데이터셋을 구축하고 리뷰 필터링 모델과 감상 포인트 추출 모델을 개발하고 있습니다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134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이상으로 프로젝트의 발표를 마치고 질의응답 시간 갖겠습니다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아무래도 발표 시간이 </a:t>
            </a:r>
            <a:r>
              <a:rPr kumimoji="1" lang="en-US" altLang="ko-KR"/>
              <a:t>10</a:t>
            </a:r>
            <a:r>
              <a:rPr kumimoji="1" lang="ko-KR" altLang="en-US"/>
              <a:t>분으로 제한돼 </a:t>
            </a:r>
            <a:r>
              <a:rPr kumimoji="1" lang="ko-KR" altLang="en-US" err="1"/>
              <a:t>있다보니</a:t>
            </a:r>
            <a:r>
              <a:rPr kumimoji="1" lang="ko-KR" altLang="en-US"/>
              <a:t> </a:t>
            </a:r>
            <a:r>
              <a:rPr kumimoji="1" lang="en-US" altLang="ko-KR"/>
              <a:t>ABSA</a:t>
            </a:r>
            <a:r>
              <a:rPr kumimoji="1" lang="ko-KR" altLang="en-US"/>
              <a:t> 부분에 대한 자세한 설명을 담지 못했는데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질의응답 시간을 활용해서 </a:t>
            </a:r>
            <a:r>
              <a:rPr kumimoji="1" lang="en-US" altLang="ko-KR"/>
              <a:t>ABSA</a:t>
            </a:r>
            <a:r>
              <a:rPr kumimoji="1" lang="ko-KR" altLang="en-US"/>
              <a:t>가 무엇이고 이를 </a:t>
            </a:r>
            <a:r>
              <a:rPr kumimoji="1" lang="ko-KR" altLang="en-US" err="1"/>
              <a:t>어떤식으로</a:t>
            </a:r>
            <a:r>
              <a:rPr kumimoji="1" lang="ko-KR" altLang="en-US"/>
              <a:t> 활용해 감상포인트 추출 모델과 필터링 모델을 개발할 것인지에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대해 설명 드리려고 뒤에 간단하게 슬라이드를 준비해 왔습니다</a:t>
            </a:r>
            <a:r>
              <a:rPr kumimoji="1" lang="en-US" altLang="ko-KR"/>
              <a:t>.</a:t>
            </a:r>
            <a:r>
              <a:rPr kumimoji="1" lang="ko-KR" altLang="en-US"/>
              <a:t> 그래서 그걸 보면서 설명하도록 하겠습니다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3989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다음과 같은 순서로 발표를 진행할 예정이며 발표를 들으시다가 궁금한 점이 생기시면 오른쪽 하단에 있는 슬라이드 번호를 참고하여 발표가 끝난 뒤 질문해주시면 감사하겠습니다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240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그럼 </a:t>
            </a:r>
            <a:r>
              <a:rPr kumimoji="1" lang="ko-KR" altLang="en-US" err="1"/>
              <a:t>발표마치겠습니다</a:t>
            </a:r>
            <a:r>
              <a:rPr kumimoji="1" lang="en-US" altLang="ko-KR"/>
              <a:t>.</a:t>
            </a:r>
            <a:r>
              <a:rPr kumimoji="1" lang="ko-KR" altLang="en-US"/>
              <a:t> 감사합니다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075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속성 기반 감성분석을 기존의 감성 분석과 비교해 </a:t>
            </a:r>
            <a:r>
              <a:rPr kumimoji="1" lang="ko-KR" altLang="en-US" err="1"/>
              <a:t>설명드리면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ore-KR"/>
          </a:p>
          <a:p>
            <a:r>
              <a:rPr kumimoji="1" lang="ko-KR" altLang="en-US"/>
              <a:t>기존 감성 분석의 경우 전체 문장의 내용을 보고 해당 문장에 대한 감성을 분석합니다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하지만 속성 기반 감성 분석은 텍스트가 가지고 있는 각 속성에 대한 감성을 세부적으로 분류합니다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7907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배우들</a:t>
            </a:r>
            <a:r>
              <a:rPr kumimoji="1" lang="ko-KR" altLang="en-US"/>
              <a:t> 연기는 너무너무 좋았으나 스토리가 너무 뻔함 이라는 리뷰가 있다고 </a:t>
            </a:r>
            <a:r>
              <a:rPr kumimoji="1" lang="ko-KR" altLang="en-US" err="1"/>
              <a:t>할때</a:t>
            </a:r>
            <a:r>
              <a:rPr kumimoji="1" lang="en-US" altLang="ko-KR"/>
              <a:t>,</a:t>
            </a:r>
          </a:p>
          <a:p>
            <a:endParaRPr kumimoji="1" lang="en-US" altLang="ko-Kore-KR"/>
          </a:p>
          <a:p>
            <a:r>
              <a:rPr kumimoji="1" lang="ko-KR" altLang="en-US"/>
              <a:t>이렇게 두 개의 감성이 담긴 문장의 경우 기존 감성분석의 경우에는 제대로 분류하지 못하지만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속성 기반 감성분석을 사용한다면 두 개 이상의 감성이 포함된 문장도 이렇게 분류할 수 있습니다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066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속성 기반 감성분석을 조금 더 자세하게 </a:t>
            </a:r>
            <a:r>
              <a:rPr kumimoji="1" lang="ko-KR" altLang="en-US" err="1"/>
              <a:t>설명드리면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aspect term extraction, aspect polarity classification</a:t>
            </a:r>
            <a:r>
              <a:rPr kumimoji="1" lang="ko-KR" altLang="en-US"/>
              <a:t> 두 개의 태스크로 구성됩니다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0981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 term extraction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텍스트 내에서 사용자의 의견이 있는 </a:t>
            </a:r>
            <a:endParaRPr lang="en-US" altLang="ko-KR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 term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단어나 구 또는 절을 추출합니다</a:t>
            </a:r>
            <a:r>
              <a:rPr lang="en-US" altLang="ko-KR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9922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이후 추출한 </a:t>
            </a:r>
            <a:r>
              <a:rPr kumimoji="1" lang="en-US" altLang="ko-KR"/>
              <a:t>aspect term</a:t>
            </a:r>
            <a:r>
              <a:rPr kumimoji="1" lang="ko-KR" altLang="en-US"/>
              <a:t>에 대해 주변 문맥 정보를 고려해 감성분석을 진행하는 것이 </a:t>
            </a:r>
            <a:endParaRPr kumimoji="1"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/>
              <a:t>aspect polarity classification</a:t>
            </a:r>
            <a:r>
              <a:rPr kumimoji="1" lang="ko-KR" altLang="en-US"/>
              <a:t>입니다</a:t>
            </a:r>
            <a:r>
              <a:rPr kumimoji="1" lang="en-US" altLang="ko-KR"/>
              <a:t>.</a:t>
            </a:r>
            <a:endParaRPr kumimoji="1" lang="en-US" altLang="ko-Kore-KR"/>
          </a:p>
          <a:p>
            <a:endParaRPr kumimoji="1" lang="en-US" alt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1704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다음은</a:t>
            </a:r>
            <a:r>
              <a:rPr kumimoji="1" lang="ko-KR" altLang="en-US"/>
              <a:t> </a:t>
            </a:r>
            <a:r>
              <a:rPr kumimoji="1" lang="en-US" altLang="ko-KR" err="1"/>
              <a:t>pyABSA</a:t>
            </a:r>
            <a:r>
              <a:rPr kumimoji="1" lang="ko-KR" altLang="en-US"/>
              <a:t>라는 오픈 소스 프레임워크로 속성 기반 감성 분석을 진행한 결과입니다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해당 프레임워크가 한국어를 공식적으로 지원하지 않고</a:t>
            </a:r>
            <a:r>
              <a:rPr kumimoji="1" lang="en-US" altLang="ko-KR"/>
              <a:t>,</a:t>
            </a:r>
            <a:r>
              <a:rPr kumimoji="1" lang="ko-KR" altLang="en-US"/>
              <a:t> 저희가 사용한 데이터셋이 긍정으로 </a:t>
            </a:r>
            <a:r>
              <a:rPr kumimoji="1" lang="ko-KR" altLang="en-US" err="1"/>
              <a:t>라벨링된</a:t>
            </a:r>
            <a:r>
              <a:rPr kumimoji="1" lang="ko-KR" altLang="en-US"/>
              <a:t> 텍스트가 많아 결과가 제대로 나오지 않았지만</a:t>
            </a:r>
            <a:r>
              <a:rPr kumimoji="1" lang="en-US" altLang="ko-KR"/>
              <a:t>,</a:t>
            </a:r>
          </a:p>
          <a:p>
            <a:endParaRPr kumimoji="1" lang="en-US" altLang="ko-Kore-KR"/>
          </a:p>
          <a:p>
            <a:r>
              <a:rPr kumimoji="1" lang="ko-KR" altLang="en-US"/>
              <a:t>어떤 식으로 결과가 나오는지 </a:t>
            </a:r>
            <a:r>
              <a:rPr kumimoji="1" lang="ko-KR" altLang="en-US" err="1"/>
              <a:t>보여드리기</a:t>
            </a:r>
            <a:r>
              <a:rPr kumimoji="1" lang="ko-KR" altLang="en-US"/>
              <a:t> 위해 가져왔습니다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ABSA</a:t>
            </a:r>
            <a:r>
              <a:rPr kumimoji="1" lang="ko-KR" altLang="en-US" err="1"/>
              <a:t>를</a:t>
            </a:r>
            <a:r>
              <a:rPr kumimoji="1" lang="ko-KR" altLang="en-US"/>
              <a:t> 적용하면 다음과 같이 리뷰 텍스트 내에서 </a:t>
            </a:r>
            <a:r>
              <a:rPr kumimoji="1" lang="en-US" altLang="ko-KR"/>
              <a:t>aspect term</a:t>
            </a:r>
            <a:r>
              <a:rPr kumimoji="1" lang="ko-KR" altLang="en-US"/>
              <a:t>과 해당 </a:t>
            </a:r>
            <a:r>
              <a:rPr kumimoji="1" lang="en-US" altLang="ko-KR"/>
              <a:t>term</a:t>
            </a:r>
            <a:r>
              <a:rPr kumimoji="1" lang="ko-KR" altLang="en-US"/>
              <a:t>에 대한 감성 분석 결과를 반환합니다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저희가 이 </a:t>
            </a:r>
            <a:r>
              <a:rPr kumimoji="1" lang="en-US" altLang="ko-KR"/>
              <a:t>ABSA</a:t>
            </a:r>
            <a:r>
              <a:rPr kumimoji="1" lang="ko-KR" altLang="en-US"/>
              <a:t> 기술을 활용해 필터링 모델도 개발할 예정이라고 말씀 드렸는데</a:t>
            </a:r>
            <a:r>
              <a:rPr kumimoji="1" lang="en-US" altLang="ko-KR"/>
              <a:t>,</a:t>
            </a:r>
            <a:r>
              <a:rPr kumimoji="1" lang="ko-KR" altLang="en-US"/>
              <a:t> 감성 분석 모델이 필터링에 어떤 식으로 </a:t>
            </a:r>
            <a:r>
              <a:rPr kumimoji="1" lang="ko-KR" altLang="en-US" err="1"/>
              <a:t>적용된다는지</a:t>
            </a:r>
            <a:r>
              <a:rPr kumimoji="1" lang="ko-KR" altLang="en-US"/>
              <a:t> 감이 </a:t>
            </a:r>
            <a:r>
              <a:rPr kumimoji="1" lang="ko-KR" altLang="en-US" err="1"/>
              <a:t>안잡히실</a:t>
            </a:r>
            <a:r>
              <a:rPr kumimoji="1" lang="ko-KR" altLang="en-US"/>
              <a:t> 것 같아서 데이터 셋을 일부 가져왔습니다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320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ABSA</a:t>
            </a:r>
            <a:r>
              <a:rPr kumimoji="1" lang="ko-KR" altLang="en-US"/>
              <a:t>에서 사용하는 데이터셋에는 텍스트에서 추출할 </a:t>
            </a:r>
            <a:r>
              <a:rPr kumimoji="1" lang="en-US" altLang="ko-KR"/>
              <a:t>term,</a:t>
            </a:r>
            <a:r>
              <a:rPr kumimoji="1" lang="ko-KR" altLang="en-US"/>
              <a:t> 그리고 해당 </a:t>
            </a:r>
            <a:r>
              <a:rPr kumimoji="1" lang="en-US" altLang="ko-KR"/>
              <a:t>term</a:t>
            </a:r>
            <a:r>
              <a:rPr kumimoji="1" lang="ko-KR" altLang="en-US"/>
              <a:t>의 감성 분석 결과가 </a:t>
            </a:r>
            <a:r>
              <a:rPr kumimoji="1" lang="ko-KR" altLang="en-US" err="1"/>
              <a:t>라벨링</a:t>
            </a:r>
            <a:r>
              <a:rPr kumimoji="1" lang="ko-KR" altLang="en-US"/>
              <a:t> 돼 있는데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필터링 모델에 사용할 데이터셋의 경우 </a:t>
            </a:r>
            <a:r>
              <a:rPr kumimoji="1" lang="ko-KR" altLang="en-US" err="1"/>
              <a:t>필터링시에</a:t>
            </a:r>
            <a:r>
              <a:rPr kumimoji="1" lang="ko-KR" altLang="en-US"/>
              <a:t> 판단할 텍스트 </a:t>
            </a:r>
            <a:r>
              <a:rPr kumimoji="1" lang="en-US" altLang="ko-KR"/>
              <a:t>term</a:t>
            </a:r>
            <a:r>
              <a:rPr kumimoji="1" lang="ko-KR" altLang="en-US"/>
              <a:t>과 필터링 여부로 </a:t>
            </a:r>
            <a:r>
              <a:rPr kumimoji="1" lang="ko-KR" altLang="en-US" err="1"/>
              <a:t>라벨링해서</a:t>
            </a:r>
            <a:r>
              <a:rPr kumimoji="1" lang="ko-KR" altLang="en-US"/>
              <a:t> 활용할 계획입니다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원래 </a:t>
            </a:r>
            <a:r>
              <a:rPr kumimoji="1" lang="en-US" altLang="ko-KR"/>
              <a:t>ABSA</a:t>
            </a:r>
            <a:r>
              <a:rPr kumimoji="1" lang="ko-KR" altLang="en-US"/>
              <a:t>는 텍스트에서 </a:t>
            </a:r>
            <a:r>
              <a:rPr kumimoji="1" lang="en-US" altLang="ko-KR"/>
              <a:t>term</a:t>
            </a:r>
            <a:r>
              <a:rPr kumimoji="1" lang="ko-KR" altLang="en-US"/>
              <a:t>을 추출해</a:t>
            </a:r>
            <a:r>
              <a:rPr kumimoji="1" lang="en-US" altLang="ko-KR"/>
              <a:t>,</a:t>
            </a:r>
            <a:r>
              <a:rPr kumimoji="1" lang="ko-KR" altLang="en-US"/>
              <a:t> 감성분석을 진행했다면</a:t>
            </a:r>
            <a:r>
              <a:rPr kumimoji="1" lang="en-US" altLang="ko-KR"/>
              <a:t>,</a:t>
            </a:r>
            <a:r>
              <a:rPr kumimoji="1" lang="ko-KR" altLang="en-US"/>
              <a:t> 저희는 이를 응용해 </a:t>
            </a:r>
            <a:r>
              <a:rPr kumimoji="1" lang="ko-KR" altLang="en-US" err="1"/>
              <a:t>필터링시</a:t>
            </a:r>
            <a:r>
              <a:rPr kumimoji="1" lang="ko-KR" altLang="en-US"/>
              <a:t> 판단할 </a:t>
            </a:r>
            <a:r>
              <a:rPr kumimoji="1" lang="en-US" altLang="ko-KR"/>
              <a:t>term</a:t>
            </a:r>
            <a:r>
              <a:rPr kumimoji="1" lang="ko-KR" altLang="en-US"/>
              <a:t>을 추출한 다음</a:t>
            </a:r>
            <a:r>
              <a:rPr kumimoji="1" lang="en-US" altLang="ko-KR"/>
              <a:t>,</a:t>
            </a:r>
            <a:r>
              <a:rPr kumimoji="1" lang="ko-KR" altLang="en-US"/>
              <a:t> 해당 </a:t>
            </a:r>
            <a:r>
              <a:rPr kumimoji="1" lang="en-US" altLang="ko-KR"/>
              <a:t>term </a:t>
            </a:r>
            <a:r>
              <a:rPr kumimoji="1" lang="ko-KR" altLang="en-US"/>
              <a:t>주위의 문맥 정보를 고려해 필터링 여부를 판단하는 모델을 개발할 예정입니다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다음과 같은 데이터셋으로 필터링 모델을 학습시켰을 경우 예상되는 모델 실행 결과는 다음과 같습니다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879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너무 너무 지루함과 같은 리뷰의 경우</a:t>
            </a:r>
            <a:r>
              <a:rPr kumimoji="1" lang="en-US" altLang="ko-KR"/>
              <a:t>,</a:t>
            </a:r>
            <a:r>
              <a:rPr kumimoji="1" lang="ko-KR" altLang="en-US"/>
              <a:t> 영화의 어떤 부분 때문에 지루함을 느꼈는지 구체적으로 근거가 제시되지 않았기 때문에 필터링 할 예정인데</a:t>
            </a:r>
            <a:r>
              <a:rPr kumimoji="1" lang="en-US" altLang="ko-KR"/>
              <a:t>,</a:t>
            </a:r>
          </a:p>
          <a:p>
            <a:endParaRPr kumimoji="1" lang="en-US" altLang="ko-KR"/>
          </a:p>
          <a:p>
            <a:r>
              <a:rPr kumimoji="1" lang="ko-KR" altLang="en-US"/>
              <a:t>모델은 </a:t>
            </a:r>
            <a:r>
              <a:rPr kumimoji="1" lang="en-US" altLang="ko-KR"/>
              <a:t>filtering</a:t>
            </a:r>
            <a:r>
              <a:rPr kumimoji="1" lang="ko-KR" altLang="en-US"/>
              <a:t> </a:t>
            </a:r>
            <a:r>
              <a:rPr kumimoji="1" lang="en-US" altLang="ko-KR"/>
              <a:t>term</a:t>
            </a:r>
            <a:r>
              <a:rPr kumimoji="1" lang="ko-KR" altLang="en-US" err="1"/>
              <a:t>으로</a:t>
            </a:r>
            <a:r>
              <a:rPr kumimoji="1" lang="ko-KR" altLang="en-US"/>
              <a:t> 지루함을 뽑았고</a:t>
            </a:r>
            <a:r>
              <a:rPr kumimoji="1" lang="en-US" altLang="ko-KR"/>
              <a:t>,</a:t>
            </a:r>
            <a:r>
              <a:rPr kumimoji="1" lang="ko-KR" altLang="en-US"/>
              <a:t> 필터링 여부를 </a:t>
            </a:r>
            <a:r>
              <a:rPr kumimoji="1" lang="en-US" altLang="ko-KR"/>
              <a:t>False</a:t>
            </a:r>
            <a:r>
              <a:rPr kumimoji="1" lang="ko-KR" altLang="en-US"/>
              <a:t>로 </a:t>
            </a:r>
            <a:r>
              <a:rPr kumimoji="1" lang="ko-KR" altLang="en-US" err="1"/>
              <a:t>리턴해</a:t>
            </a:r>
            <a:r>
              <a:rPr kumimoji="1" lang="ko-KR" altLang="en-US"/>
              <a:t> 해당 리뷰를 보여주지 않습니다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ore-KR"/>
          </a:p>
          <a:p>
            <a:r>
              <a:rPr kumimoji="1" lang="ko-KR" altLang="en-US"/>
              <a:t>마찬가지로 재미있다 추천합니다</a:t>
            </a:r>
            <a:r>
              <a:rPr kumimoji="1" lang="en-US" altLang="ko-KR"/>
              <a:t>.</a:t>
            </a:r>
            <a:r>
              <a:rPr kumimoji="1" lang="ko-KR" altLang="en-US"/>
              <a:t> 라는 리뷰도 어떤 부분에서 재미를 느꼈는지 구체적으로 언급하지 않았기 때문에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filtering term</a:t>
            </a:r>
            <a:r>
              <a:rPr kumimoji="1" lang="ko-KR" altLang="en-US" err="1"/>
              <a:t>으로는</a:t>
            </a:r>
            <a:r>
              <a:rPr kumimoji="1" lang="ko-KR" altLang="en-US"/>
              <a:t> 재미있다가 뽑히고</a:t>
            </a:r>
            <a:r>
              <a:rPr kumimoji="1" lang="en-US" altLang="ko-KR"/>
              <a:t>,</a:t>
            </a:r>
            <a:r>
              <a:rPr kumimoji="1" lang="ko-KR" altLang="en-US"/>
              <a:t> 필터링 여부는 </a:t>
            </a:r>
            <a:r>
              <a:rPr kumimoji="1" lang="en-US" altLang="ko-KR"/>
              <a:t>False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ko-KR" altLang="en-US" err="1"/>
              <a:t>리턴합니다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다음</a:t>
            </a:r>
            <a:r>
              <a:rPr kumimoji="1" lang="ko-KR" altLang="en-US"/>
              <a:t> 리뷰 같은 경우</a:t>
            </a:r>
            <a:r>
              <a:rPr kumimoji="1" lang="en-US" altLang="ko-KR"/>
              <a:t>,</a:t>
            </a:r>
            <a:r>
              <a:rPr kumimoji="1" lang="ko-KR" altLang="en-US"/>
              <a:t> 어떤 부분에서 영화가 만족스러웠는지를 구체적으로 언급했고</a:t>
            </a:r>
            <a:r>
              <a:rPr kumimoji="1" lang="en-US" altLang="ko-KR"/>
              <a:t>,</a:t>
            </a:r>
            <a:r>
              <a:rPr kumimoji="1" lang="ko-KR" altLang="en-US"/>
              <a:t> 다른 이용자들에게도 도움이 </a:t>
            </a:r>
            <a:r>
              <a:rPr kumimoji="1" lang="ko-KR" altLang="en-US" err="1"/>
              <a:t>될만한</a:t>
            </a:r>
            <a:r>
              <a:rPr kumimoji="1" lang="ko-KR" altLang="en-US"/>
              <a:t> 리뷰라고 판단해 최고의 명작을 </a:t>
            </a:r>
            <a:r>
              <a:rPr kumimoji="1" lang="en-US" altLang="ko-KR"/>
              <a:t>filtering term</a:t>
            </a:r>
            <a:r>
              <a:rPr kumimoji="1" lang="ko-KR" altLang="en-US" err="1"/>
              <a:t>으로</a:t>
            </a:r>
            <a:r>
              <a:rPr kumimoji="1" lang="ko-KR" altLang="en-US"/>
              <a:t> 뽑았고</a:t>
            </a:r>
            <a:r>
              <a:rPr kumimoji="1" lang="en-US" altLang="ko-KR"/>
              <a:t>,</a:t>
            </a:r>
            <a:r>
              <a:rPr kumimoji="1" lang="ko-KR" altLang="en-US"/>
              <a:t> 필터링 여부로 </a:t>
            </a:r>
            <a:r>
              <a:rPr kumimoji="1" lang="en-US" altLang="ko-KR"/>
              <a:t>True</a:t>
            </a:r>
            <a:r>
              <a:rPr kumimoji="1" lang="ko-KR" altLang="en-US" err="1"/>
              <a:t>를</a:t>
            </a:r>
            <a:r>
              <a:rPr kumimoji="1" lang="ko-KR" altLang="en-US"/>
              <a:t> </a:t>
            </a:r>
            <a:r>
              <a:rPr kumimoji="1" lang="ko-KR" altLang="en-US" err="1"/>
              <a:t>리턴했습니다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마지막 리뷰도 마찬가지로 어떤 부분 때문에 지루하게 느껴졌는지 언급했고</a:t>
            </a:r>
            <a:r>
              <a:rPr kumimoji="1" lang="en-US" altLang="ko-KR"/>
              <a:t>,</a:t>
            </a:r>
            <a:r>
              <a:rPr kumimoji="1" lang="ko-KR" altLang="en-US"/>
              <a:t> 실망한 이유도 명시했기 때문에 각각에 대해 필터링 </a:t>
            </a:r>
            <a:r>
              <a:rPr kumimoji="1" lang="en-US" altLang="ko-KR"/>
              <a:t>term</a:t>
            </a:r>
            <a:r>
              <a:rPr kumimoji="1" lang="ko-KR" altLang="en-US"/>
              <a:t>과 필터링 여부가 </a:t>
            </a:r>
            <a:r>
              <a:rPr kumimoji="1" lang="en-US" altLang="ko-KR"/>
              <a:t>True</a:t>
            </a:r>
            <a:r>
              <a:rPr kumimoji="1" lang="ko-KR" altLang="en-US"/>
              <a:t>로 리턴 됐습니다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이런 식으로 </a:t>
            </a:r>
            <a:r>
              <a:rPr kumimoji="1" lang="en-US" altLang="ko-KR"/>
              <a:t>ABSA</a:t>
            </a:r>
            <a:r>
              <a:rPr kumimoji="1" lang="ko-KR" altLang="en-US" err="1"/>
              <a:t>를</a:t>
            </a:r>
            <a:r>
              <a:rPr kumimoji="1" lang="ko-KR" altLang="en-US"/>
              <a:t> 활용해 필터링 모델과 감상 포인트 추출 모델을 개발할 예정입니다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3494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저희가 기획 발표 당시</a:t>
            </a:r>
            <a:r>
              <a:rPr kumimoji="1" lang="en-US" altLang="ko-KR"/>
              <a:t>,</a:t>
            </a:r>
            <a:r>
              <a:rPr kumimoji="1" lang="ko-KR" altLang="en-US"/>
              <a:t> 필터링이 제대로 됐는지를 객관적으로 어떻게 증명할 수 있는지에 대한 질문을 받았습니다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다음 이미지는 네이버 쇼핑몰의 맥북 에어 리뷰인데</a:t>
            </a:r>
            <a:r>
              <a:rPr kumimoji="1" lang="en-US" altLang="ko-KR"/>
              <a:t>,</a:t>
            </a:r>
            <a:r>
              <a:rPr kumimoji="1" lang="ko-KR" altLang="en-US"/>
              <a:t> 디자인을 클릭하면 해당 리뷰에서 디자인에 관련된 부분을 </a:t>
            </a:r>
            <a:r>
              <a:rPr kumimoji="1" lang="ko-KR" altLang="en-US" err="1"/>
              <a:t>하이라이팅</a:t>
            </a:r>
            <a:r>
              <a:rPr kumimoji="1" lang="ko-KR" altLang="en-US"/>
              <a:t> 해서 보여줍니다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만약</a:t>
            </a:r>
            <a:r>
              <a:rPr kumimoji="1" lang="ko-KR" altLang="en-US"/>
              <a:t> </a:t>
            </a:r>
            <a:r>
              <a:rPr kumimoji="1" lang="en-US" altLang="ko-KR"/>
              <a:t>ABSA</a:t>
            </a:r>
            <a:r>
              <a:rPr kumimoji="1" lang="ko-KR" altLang="en-US" err="1"/>
              <a:t>를</a:t>
            </a:r>
            <a:r>
              <a:rPr kumimoji="1" lang="ko-KR" altLang="en-US"/>
              <a:t> 활용해 필터링 모델을 개발한다면</a:t>
            </a:r>
            <a:r>
              <a:rPr kumimoji="1" lang="en-US" altLang="ko-KR"/>
              <a:t>,</a:t>
            </a:r>
            <a:r>
              <a:rPr kumimoji="1" lang="ko-KR" altLang="en-US"/>
              <a:t> 이렇게 어떤 부분에 의해서 리뷰가 필터링 </a:t>
            </a:r>
            <a:r>
              <a:rPr kumimoji="1" lang="ko-KR" altLang="en-US" err="1"/>
              <a:t>됐는지까지</a:t>
            </a:r>
            <a:r>
              <a:rPr kumimoji="1" lang="ko-KR" altLang="en-US"/>
              <a:t> 보여줄 수 있기 때문에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필터링에 대한 객관성을 어느정도 입증할 수 있을 것이라고 생각합니다</a:t>
            </a:r>
            <a:r>
              <a:rPr kumimoji="1"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07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첫 번째로 배경 및 필요성입니다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620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온라인을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활동에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후기같은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중요한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지표가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한국소비자연맹이 성인 남여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대상으로 진행한 설문조사에 따르면 온라인 소비를 하기 전 리뷰를 확인한다는 비율이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97.2%,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 한다는 비율이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2.8%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확인하는 쪽이 압도적으로 높은 것을 확인할 </a:t>
            </a:r>
            <a:r>
              <a:rPr kumimoji="1"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수있습니다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이들이 리뷰를 확인하는 이유에 있어서는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 후 불만족을 줄이기 위해서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사람의 평가가 궁금해서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가능한 많은 정보를 얻기 위해서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각각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82.3%,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78%,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70.4%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차지했습니다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475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이렇게 소비자들의 리뷰 의존성이 커지면서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악용하는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늘어나고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것이 현실입니다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ko-KR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  <a:br>
              <a:rPr lang="ko-KR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음식점의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음식을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먹어보지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주인에게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금전적인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보상을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받고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긍정적인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경쟁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업체에서는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악의적인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담은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리뷰를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행위가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난무하고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영화시장에서도 별반 다르지 않습니다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base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관람하지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무분별한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후기를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남기거나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출연하는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배우의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팬심으로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영화를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입장에서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봤을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객관적인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문제점이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생겨나고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소비자들은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객관적인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제공받을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권리가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보장되어야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대책이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강구되어야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 생각했기 때문에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주제를 선정하게 되었습니다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416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따라서 저희 팀의 목표는 다음과 같습니다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953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소비자들이 영화를 선택함에 있어서 실질적으로 도움이 되는 </a:t>
            </a:r>
            <a:r>
              <a:rPr kumimoji="1" lang="ko-KR" altLang="en-US" err="1"/>
              <a:t>리뷰들만을</a:t>
            </a:r>
            <a:r>
              <a:rPr kumimoji="1" lang="ko-KR" altLang="en-US"/>
              <a:t> 제공받을 수 있게 하는 서비스를 만드는 것이 </a:t>
            </a:r>
            <a:r>
              <a:rPr kumimoji="1" lang="en-US" altLang="ko-KR"/>
              <a:t>1</a:t>
            </a:r>
            <a:r>
              <a:rPr kumimoji="1" lang="ko-KR" altLang="en-US"/>
              <a:t>차 목표이며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이를 언제 어디서나 사용할 수 있게끔 접근성이 좋은 웹을 통해 구현해내는 것입니다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또한 더 나아가 영화를 관람함에 있어서 기호가 되는 영상미</a:t>
            </a:r>
            <a:r>
              <a:rPr kumimoji="1" lang="en-US" altLang="ko-KR"/>
              <a:t>,</a:t>
            </a:r>
            <a:r>
              <a:rPr kumimoji="1" lang="ko-KR" altLang="en-US"/>
              <a:t> 연출과 같은 관람 포인트를 뽑아 포인트별로 </a:t>
            </a:r>
            <a:r>
              <a:rPr kumimoji="1" lang="ko-KR" altLang="en-US" err="1"/>
              <a:t>긍부정을</a:t>
            </a:r>
            <a:r>
              <a:rPr kumimoji="1" lang="ko-KR" altLang="en-US"/>
              <a:t> 분석해 </a:t>
            </a:r>
            <a:r>
              <a:rPr kumimoji="1" lang="ko-KR" altLang="en-US" err="1"/>
              <a:t>제공함으로서</a:t>
            </a:r>
            <a:r>
              <a:rPr kumimoji="1" lang="ko-KR" altLang="en-US"/>
              <a:t> 소비자들이 좀 더 기호에 맞는 문화생활을 할 수 있도록 하는 것이 목표입니다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2240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그럼 저희 프로젝트의 전체적인 내용을 말씀드리겠습니다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142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프로젝트는 크게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부분으로 구성됩니다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18369-FFA3-4E4E-9BBB-CBD41BABA64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69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A00-F4ED-4776-884E-CFCBE1D5BE46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B26C-7027-4F0B-B919-6AF6D3CAE51B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EF02E-8692-4EA7-9E00-D4FC2A001AF0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783E-2F02-41D1-8400-B57C1CB43F1A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2E638-C7F8-449E-A0BF-3F7268F11859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B3807-216F-4595-9E8B-4583FE8464BE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6405-C5D1-4407-BFF0-9DF9194896E0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8E9B1-2233-46AD-B10D-C1FC90897986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9DA6-7B29-4E55-BF04-FA60EF0AA27A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BE24-FF82-43A6-B1AE-DB9FA9EFD7B1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0C10-2E28-43BC-8D59-CF0D11EE99F9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49621-36EA-4977-8435-2556B411F0A7}" type="datetime1">
              <a:rPr lang="en-US" altLang="ko-KR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73450" y="963393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5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microsoft.com/office/2007/relationships/hdphoto" Target="../media/hdphoto1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6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5.png"/><Relationship Id="rId22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7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90.png"/><Relationship Id="rId21" Type="http://schemas.openxmlformats.org/officeDocument/2006/relationships/image" Target="../media/image125.png"/><Relationship Id="rId34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" Type="http://schemas.openxmlformats.org/officeDocument/2006/relationships/image" Target="../media/image91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8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90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6.png"/><Relationship Id="rId10" Type="http://schemas.openxmlformats.org/officeDocument/2006/relationships/image" Target="../media/image142.png"/><Relationship Id="rId4" Type="http://schemas.openxmlformats.org/officeDocument/2006/relationships/image" Target="../media/image91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26" Type="http://schemas.microsoft.com/office/2007/relationships/hdphoto" Target="../media/hdphoto1.wdp"/><Relationship Id="rId3" Type="http://schemas.openxmlformats.org/officeDocument/2006/relationships/image" Target="../media/image53.png"/><Relationship Id="rId21" Type="http://schemas.openxmlformats.org/officeDocument/2006/relationships/image" Target="../media/image7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6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3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2.png"/><Relationship Id="rId10" Type="http://schemas.openxmlformats.org/officeDocument/2006/relationships/image" Target="../media/image60.png"/><Relationship Id="rId19" Type="http://schemas.openxmlformats.org/officeDocument/2006/relationships/image" Target="../media/image68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1.png"/><Relationship Id="rId27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9431" y="3820050"/>
            <a:ext cx="6863324" cy="23666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7411" y="6249554"/>
            <a:ext cx="5860367" cy="5435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1602" y="7161333"/>
            <a:ext cx="6170604" cy="30219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E291E5-AF95-1C5F-8F34-3FC04D29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362044" y="378692"/>
            <a:ext cx="724088" cy="742097"/>
            <a:chOff x="362044" y="378692"/>
            <a:chExt cx="724088" cy="7420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044" y="378692"/>
              <a:ext cx="724088" cy="7420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896" y="197745"/>
            <a:ext cx="1596442" cy="18518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8822" y="955609"/>
            <a:ext cx="2937843" cy="69498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0"/>
            <a:ext cx="724088" cy="742097"/>
            <a:chOff x="0" y="0"/>
            <a:chExt cx="724088" cy="7420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4088" cy="74209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23850" y="2632096"/>
            <a:ext cx="1901804" cy="1901804"/>
            <a:chOff x="3502742" y="3524301"/>
            <a:chExt cx="1901804" cy="19018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02742" y="3524301"/>
              <a:ext cx="1901804" cy="1901804"/>
              <a:chOff x="3502742" y="3524301"/>
              <a:chExt cx="1901804" cy="19018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2742" y="3524301"/>
                <a:ext cx="1901804" cy="19018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936583" y="3958143"/>
              <a:ext cx="1034121" cy="1034121"/>
              <a:chOff x="3936583" y="3958143"/>
              <a:chExt cx="1034121" cy="10341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6583" y="3958143"/>
                <a:ext cx="1034121" cy="103412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518043" y="5062751"/>
            <a:ext cx="1913419" cy="1913419"/>
            <a:chOff x="1714498" y="6103645"/>
            <a:chExt cx="1913419" cy="19134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4498" y="6103645"/>
              <a:ext cx="1913419" cy="1913419"/>
              <a:chOff x="1714498" y="6103645"/>
              <a:chExt cx="1913419" cy="191341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4498" y="6103645"/>
                <a:ext cx="1913419" cy="1913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141452" y="6540189"/>
              <a:ext cx="1040436" cy="1040436"/>
              <a:chOff x="2141452" y="6540189"/>
              <a:chExt cx="1040436" cy="104043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41452" y="6540189"/>
                <a:ext cx="1040436" cy="104043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28399" y="7505700"/>
            <a:ext cx="1892707" cy="1892707"/>
            <a:chOff x="5239712" y="6114001"/>
            <a:chExt cx="1892707" cy="18927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239712" y="6114001"/>
              <a:ext cx="1892707" cy="1892707"/>
              <a:chOff x="5239712" y="6114001"/>
              <a:chExt cx="1892707" cy="18927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39712" y="6114001"/>
                <a:ext cx="1892707" cy="18927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71478" y="6545767"/>
              <a:ext cx="1029174" cy="1029174"/>
              <a:chOff x="5671478" y="6545767"/>
              <a:chExt cx="1029174" cy="10291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71478" y="6545767"/>
                <a:ext cx="1029174" cy="102917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 rot="19857231">
            <a:off x="1912289" y="4593218"/>
            <a:ext cx="1124927" cy="333333"/>
            <a:chOff x="2648346" y="5376133"/>
            <a:chExt cx="1124927" cy="3333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600000">
              <a:off x="2648346" y="5376133"/>
              <a:ext cx="1124927" cy="3333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5400000">
            <a:off x="1807938" y="7093010"/>
            <a:ext cx="1333629" cy="333333"/>
            <a:chOff x="3786829" y="7081501"/>
            <a:chExt cx="1333629" cy="3333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786829" y="7081501"/>
              <a:ext cx="1333629" cy="33333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76476" y="3360552"/>
            <a:ext cx="8515968" cy="44489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36405" y="5575088"/>
            <a:ext cx="8596110" cy="9245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35EB81CD-F3EC-8FDB-3325-B7EE6AB7BEC5}"/>
              </a:ext>
            </a:extLst>
          </p:cNvPr>
          <p:cNvGrpSpPr/>
          <p:nvPr/>
        </p:nvGrpSpPr>
        <p:grpSpPr>
          <a:xfrm>
            <a:off x="13289011" y="2902229"/>
            <a:ext cx="3475139" cy="1361536"/>
            <a:chOff x="4760371" y="7589130"/>
            <a:chExt cx="3475139" cy="1361536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642F4D72-130E-B2EF-6F7E-C027B8BC0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371" y="7589130"/>
              <a:ext cx="1361535" cy="136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052582B7-EDE6-BE64-CDFF-55CC6C8A2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555" y="7589131"/>
              <a:ext cx="966771" cy="136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60906BEC-9FDA-B010-0914-F05BBB015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975" y="7589130"/>
              <a:ext cx="1361535" cy="136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C91A239-BAF7-7A1B-4BC8-7EB938CDA665}"/>
              </a:ext>
            </a:extLst>
          </p:cNvPr>
          <p:cNvGrpSpPr/>
          <p:nvPr/>
        </p:nvGrpSpPr>
        <p:grpSpPr>
          <a:xfrm>
            <a:off x="13388629" y="5143500"/>
            <a:ext cx="3266747" cy="1474349"/>
            <a:chOff x="9388053" y="8028779"/>
            <a:chExt cx="3266747" cy="1474349"/>
          </a:xfrm>
        </p:grpSpPr>
        <p:pic>
          <p:nvPicPr>
            <p:cNvPr id="52" name="Picture 26">
              <a:extLst>
                <a:ext uri="{FF2B5EF4-FFF2-40B4-BE49-F238E27FC236}">
                  <a16:creationId xmlns:a16="http://schemas.microsoft.com/office/drawing/2014/main" id="{33098A54-8CB2-A835-70F3-CCD2B87F0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8053" y="8028779"/>
              <a:ext cx="1971424" cy="1206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8" descr="Express Logo png">
              <a:extLst>
                <a:ext uri="{FF2B5EF4-FFF2-40B4-BE49-F238E27FC236}">
                  <a16:creationId xmlns:a16="http://schemas.microsoft.com/office/drawing/2014/main" id="{CF8AD53F-4979-3868-3C98-61106EA41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3285" y="8963289"/>
              <a:ext cx="1861515" cy="53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6F16EB-F476-C5FD-8BC6-5F7BC60D0CD8}"/>
              </a:ext>
            </a:extLst>
          </p:cNvPr>
          <p:cNvGrpSpPr/>
          <p:nvPr/>
        </p:nvGrpSpPr>
        <p:grpSpPr>
          <a:xfrm>
            <a:off x="13157458" y="7495979"/>
            <a:ext cx="3272806" cy="2062463"/>
            <a:chOff x="26574152" y="6307283"/>
            <a:chExt cx="3272806" cy="2062463"/>
          </a:xfrm>
        </p:grpSpPr>
        <p:pic>
          <p:nvPicPr>
            <p:cNvPr id="48" name="Picture 8" descr="Logo">
              <a:extLst>
                <a:ext uri="{FF2B5EF4-FFF2-40B4-BE49-F238E27FC236}">
                  <a16:creationId xmlns:a16="http://schemas.microsoft.com/office/drawing/2014/main" id="{E95CB229-E967-9040-4071-C8DC1453F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0266" y="6358359"/>
              <a:ext cx="982201" cy="123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4">
              <a:extLst>
                <a:ext uri="{FF2B5EF4-FFF2-40B4-BE49-F238E27FC236}">
                  <a16:creationId xmlns:a16="http://schemas.microsoft.com/office/drawing/2014/main" id="{CE8B9DF1-AE47-FC82-B77B-C2C022F53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69" y="6307283"/>
              <a:ext cx="1135061" cy="123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파이토치(PyTorch) 한국어 튜토리얼에 오신 것을 환영합니다! — 파이토치 한국어 튜토리얼(PyTorch tutorials in  Korean)">
              <a:extLst>
                <a:ext uri="{FF2B5EF4-FFF2-40B4-BE49-F238E27FC236}">
                  <a16:creationId xmlns:a16="http://schemas.microsoft.com/office/drawing/2014/main" id="{F756BB12-C02B-354B-B153-60F28DE3A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10000" r="90000">
                          <a14:foregroundMark x1="30000" y1="43167" x2="30000" y2="43167"/>
                          <a14:foregroundMark x1="40167" y1="49000" x2="40167" y2="49000"/>
                          <a14:foregroundMark x1="46833" y1="42167" x2="46833" y2="42167"/>
                          <a14:foregroundMark x1="56167" y1="46167" x2="56167" y2="46167"/>
                          <a14:foregroundMark x1="65500" y1="46500" x2="65500" y2="46500"/>
                          <a14:foregroundMark x1="72500" y1="46667" x2="72500" y2="46667"/>
                          <a14:foregroundMark x1="81167" y1="45667" x2="81167" y2="45667"/>
                          <a14:foregroundMark x1="19500" y1="42833" x2="19500" y2="42833"/>
                          <a14:foregroundMark x1="19667" y1="42500" x2="19667" y2="42500"/>
                          <a14:foregroundMark x1="19667" y1="42500" x2="19667" y2="42500"/>
                          <a14:foregroundMark x1="19667" y1="42500" x2="19667" y2="42500"/>
                          <a14:foregroundMark x1="19667" y1="42333" x2="19667" y2="42333"/>
                          <a14:foregroundMark x1="19667" y1="42333" x2="19667" y2="42333"/>
                          <a14:foregroundMark x1="19667" y1="42333" x2="19667" y2="42333"/>
                          <a14:backgroundMark x1="17667" y1="49000" x2="17667" y2="49000"/>
                          <a14:backgroundMark x1="21667" y1="41667" x2="21667" y2="41667"/>
                          <a14:backgroundMark x1="20833" y1="42167" x2="20833" y2="42167"/>
                          <a14:backgroundMark x1="20167" y1="42167" x2="20167" y2="42167"/>
                          <a14:backgroundMark x1="20833" y1="41333" x2="19667" y2="42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2" b="39960"/>
            <a:stretch/>
          </p:blipFill>
          <p:spPr bwMode="auto">
            <a:xfrm>
              <a:off x="26574152" y="7550626"/>
              <a:ext cx="3272806" cy="81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Object 45">
            <a:extLst>
              <a:ext uri="{FF2B5EF4-FFF2-40B4-BE49-F238E27FC236}">
                <a16:creationId xmlns:a16="http://schemas.microsoft.com/office/drawing/2014/main" id="{1E3A76F6-BA74-FB6B-264F-107E442CF798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76476" y="7987774"/>
            <a:ext cx="8614996" cy="9285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BE1168-44C9-3653-DA59-08DAA84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3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044" y="378692"/>
            <a:ext cx="724088" cy="742097"/>
            <a:chOff x="362044" y="378692"/>
            <a:chExt cx="724088" cy="742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044" y="378692"/>
              <a:ext cx="724088" cy="7420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896" y="197745"/>
            <a:ext cx="1596442" cy="1851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8822" y="955609"/>
            <a:ext cx="2937843" cy="694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724088" cy="742097"/>
            <a:chOff x="0" y="0"/>
            <a:chExt cx="724088" cy="7420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4088" cy="7420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2953" y="2278711"/>
            <a:ext cx="10659809" cy="7017106"/>
            <a:chOff x="3812953" y="2278711"/>
            <a:chExt cx="10659809" cy="70171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953" y="2278711"/>
              <a:ext cx="10659809" cy="701710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56FA3C-7786-AA20-FD82-36430B77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931" y="3591817"/>
            <a:ext cx="2565010" cy="2944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2" y="4791250"/>
            <a:ext cx="2521210" cy="110222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5BD726-EF7D-85C5-1114-FD60A628A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827" y="378465"/>
            <a:ext cx="723655" cy="741653"/>
            <a:chOff x="361827" y="378465"/>
            <a:chExt cx="723655" cy="741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827" y="378465"/>
              <a:ext cx="723655" cy="741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560" y="197627"/>
            <a:ext cx="1624303" cy="18508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7637" y="955037"/>
            <a:ext cx="1601723" cy="6945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723655" cy="741653"/>
            <a:chOff x="0" y="0"/>
            <a:chExt cx="723655" cy="741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3655" cy="7416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B8E77A-32DE-CA8D-478E-D4729D109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098" y="2498768"/>
            <a:ext cx="3147295" cy="68039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29B6CC-43D1-C763-A696-BD2F47AD9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9608" y="2498768"/>
            <a:ext cx="3124471" cy="67976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2F534D-4DBB-D3FE-7791-CB47F88D1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294" y="2498768"/>
            <a:ext cx="3132091" cy="68204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93999B-875B-3D6E-F0BB-2BBF9DB4F6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6600" y="2498768"/>
            <a:ext cx="3132091" cy="68357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C3430C2-27AD-B115-7A2E-AE3A40A174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33906" y="2498767"/>
            <a:ext cx="3134427" cy="6804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FA3133-A48A-B07C-5262-33F58107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827" y="378465"/>
            <a:ext cx="723655" cy="741653"/>
            <a:chOff x="361827" y="378465"/>
            <a:chExt cx="723655" cy="741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827" y="378465"/>
              <a:ext cx="723655" cy="741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0560" y="197627"/>
            <a:ext cx="1624303" cy="18508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7637" y="955037"/>
            <a:ext cx="1601723" cy="6945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723655" cy="741653"/>
            <a:chOff x="0" y="0"/>
            <a:chExt cx="723655" cy="7416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23655" cy="7416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pic>
        <p:nvPicPr>
          <p:cNvPr id="4" name="20220607_140530">
            <a:hlinkClick r:id="" action="ppaction://media"/>
            <a:extLst>
              <a:ext uri="{FF2B5EF4-FFF2-40B4-BE49-F238E27FC236}">
                <a16:creationId xmlns:a16="http://schemas.microsoft.com/office/drawing/2014/main" id="{AC5F8E63-A47A-E921-FA9D-8E9944BFF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00103" y="2040882"/>
            <a:ext cx="13955989" cy="785024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B158A4-1323-CA4A-ACE3-7C7C6DCE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1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931" y="3591817"/>
            <a:ext cx="2517391" cy="2944324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BC5400E8-DD65-C0AA-9F06-2CECBED7781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2" y="4791250"/>
            <a:ext cx="5086219" cy="109814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C28E5F-1870-BE9A-77ED-ED400D5F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145" y="378797"/>
            <a:ext cx="724290" cy="742304"/>
            <a:chOff x="362145" y="378797"/>
            <a:chExt cx="724290" cy="7423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145" y="378797"/>
              <a:ext cx="724290" cy="7423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053" y="197800"/>
            <a:ext cx="1587216" cy="1852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724290" cy="742304"/>
            <a:chOff x="0" y="0"/>
            <a:chExt cx="724290" cy="7423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4290" cy="742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50092" y="3783117"/>
            <a:ext cx="4334249" cy="2427522"/>
            <a:chOff x="11150092" y="3783117"/>
            <a:chExt cx="4334249" cy="24275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9115007" y="2701395"/>
              <a:ext cx="8668499" cy="485504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500000">
              <a:off x="11150092" y="3783117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5732" y="3783117"/>
            <a:ext cx="4334249" cy="2427522"/>
            <a:chOff x="6975732" y="3783117"/>
            <a:chExt cx="4334249" cy="24275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4940648" y="2701395"/>
              <a:ext cx="8668499" cy="485504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500000">
              <a:off x="6975732" y="3783117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1373" y="3783117"/>
            <a:ext cx="4334249" cy="2427522"/>
            <a:chOff x="2801373" y="3783117"/>
            <a:chExt cx="4334249" cy="24275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766288" y="2701395"/>
              <a:ext cx="8668499" cy="485504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500000">
              <a:off x="2801373" y="3783117"/>
              <a:ext cx="4334249" cy="24275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84308" y="3111910"/>
            <a:ext cx="2417109" cy="2417109"/>
            <a:chOff x="12784308" y="3111910"/>
            <a:chExt cx="2417109" cy="24171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84308" y="3111910"/>
              <a:ext cx="2417109" cy="2417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1958" y="3111910"/>
            <a:ext cx="2417109" cy="2417109"/>
            <a:chOff x="8611958" y="3111910"/>
            <a:chExt cx="2417109" cy="24171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1958" y="3111910"/>
              <a:ext cx="2417109" cy="2417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35896" y="3111910"/>
            <a:ext cx="2417109" cy="2417109"/>
            <a:chOff x="4435896" y="3111910"/>
            <a:chExt cx="2417109" cy="24171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35896" y="3111910"/>
              <a:ext cx="2417109" cy="241710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73812" y="5506670"/>
            <a:ext cx="1691550" cy="12947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99441" y="5506670"/>
            <a:ext cx="1703712" cy="15075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25079" y="5487631"/>
            <a:ext cx="1703712" cy="15075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44668" y="7122525"/>
            <a:ext cx="3108214" cy="7715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93163" y="7791963"/>
            <a:ext cx="3215949" cy="10600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70306" y="7122525"/>
            <a:ext cx="2715014" cy="7715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18801" y="7791963"/>
            <a:ext cx="2192520" cy="10600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95944" y="7143716"/>
            <a:ext cx="3070099" cy="71426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pic>
        <p:nvPicPr>
          <p:cNvPr id="41" name="Object 5">
            <a:extLst>
              <a:ext uri="{FF2B5EF4-FFF2-40B4-BE49-F238E27FC236}">
                <a16:creationId xmlns:a16="http://schemas.microsoft.com/office/drawing/2014/main" id="{C7DDE0B6-8844-E894-1B44-D1EA4B48F674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9378" y="955873"/>
            <a:ext cx="3213574" cy="690393"/>
          </a:xfrm>
          <a:prstGeom prst="rect">
            <a:avLst/>
          </a:prstGeom>
        </p:spPr>
      </p:pic>
      <p:pic>
        <p:nvPicPr>
          <p:cNvPr id="42" name="Object 33">
            <a:extLst>
              <a:ext uri="{FF2B5EF4-FFF2-40B4-BE49-F238E27FC236}">
                <a16:creationId xmlns:a16="http://schemas.microsoft.com/office/drawing/2014/main" id="{F13299CA-53F6-90BF-2A70-A4A5CADFAB00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67525" y="7801325"/>
            <a:ext cx="3707844" cy="74156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407AFC-8A56-19D8-7799-00F51F89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145" y="378797"/>
            <a:ext cx="724290" cy="742304"/>
            <a:chOff x="362145" y="378797"/>
            <a:chExt cx="724290" cy="7423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145" y="378797"/>
              <a:ext cx="724290" cy="7423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053" y="197800"/>
            <a:ext cx="1587216" cy="1852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724290" cy="742304"/>
            <a:chOff x="0" y="0"/>
            <a:chExt cx="724290" cy="7423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4290" cy="742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8313" y="3806097"/>
            <a:ext cx="8530259" cy="213107"/>
            <a:chOff x="6438313" y="3806097"/>
            <a:chExt cx="8530259" cy="2131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438313" y="3806097"/>
              <a:ext cx="8530259" cy="2131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18509" y="3744462"/>
            <a:ext cx="3958554" cy="324670"/>
            <a:chOff x="9818509" y="3744462"/>
            <a:chExt cx="3958554" cy="3246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818509" y="3744462"/>
              <a:ext cx="3958554" cy="3246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20975" y="3681908"/>
            <a:ext cx="456088" cy="456088"/>
            <a:chOff x="13320975" y="3681908"/>
            <a:chExt cx="456088" cy="4560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7739" y="3478671"/>
              <a:ext cx="912176" cy="91217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0975" y="3681908"/>
              <a:ext cx="456088" cy="4560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01233" y="3030356"/>
            <a:ext cx="1278298" cy="6563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44995" y="3030356"/>
            <a:ext cx="1227813" cy="6563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88757" y="3030356"/>
            <a:ext cx="1287060" cy="6563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32520" y="3030356"/>
            <a:ext cx="1200327" cy="6222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76282" y="3030356"/>
            <a:ext cx="1203527" cy="62229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13696" y="3684100"/>
            <a:ext cx="1500861" cy="505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38313" y="4371017"/>
            <a:ext cx="8530259" cy="213107"/>
            <a:chOff x="6438313" y="4371017"/>
            <a:chExt cx="8530259" cy="2131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438313" y="4371017"/>
              <a:ext cx="8530259" cy="213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77063" y="4317255"/>
            <a:ext cx="1191508" cy="324670"/>
            <a:chOff x="13777063" y="4317255"/>
            <a:chExt cx="1191508" cy="3246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3777063" y="4317255"/>
              <a:ext cx="1191508" cy="3246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12483" y="4254700"/>
            <a:ext cx="456088" cy="456088"/>
            <a:chOff x="14512483" y="4254700"/>
            <a:chExt cx="456088" cy="4560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9247" y="4051464"/>
              <a:ext cx="912176" cy="91217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12483" y="4254700"/>
              <a:ext cx="456088" cy="45608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13696" y="4253868"/>
            <a:ext cx="1500861" cy="50584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38313" y="4935938"/>
            <a:ext cx="8530259" cy="213107"/>
            <a:chOff x="6438313" y="4935938"/>
            <a:chExt cx="8530259" cy="21310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438313" y="4935938"/>
              <a:ext cx="8530259" cy="2131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38313" y="4875742"/>
            <a:ext cx="3349010" cy="324670"/>
            <a:chOff x="6438313" y="4875742"/>
            <a:chExt cx="3349010" cy="32467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6438313" y="4875742"/>
              <a:ext cx="3349010" cy="3246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78854" y="4813188"/>
            <a:ext cx="456088" cy="456088"/>
            <a:chOff x="9378854" y="4813188"/>
            <a:chExt cx="456088" cy="45608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5618" y="4609951"/>
              <a:ext cx="912176" cy="91217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78854" y="4813188"/>
              <a:ext cx="456088" cy="45608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813696" y="4802524"/>
            <a:ext cx="1500861" cy="50584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438313" y="5500859"/>
            <a:ext cx="8530259" cy="213107"/>
            <a:chOff x="6438313" y="5500859"/>
            <a:chExt cx="8530259" cy="21310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438313" y="5500859"/>
              <a:ext cx="8530259" cy="2131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38313" y="5447309"/>
            <a:ext cx="1822421" cy="324670"/>
            <a:chOff x="6438313" y="5447309"/>
            <a:chExt cx="1822421" cy="32467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6438313" y="5447309"/>
              <a:ext cx="1822421" cy="3246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28763" y="5384754"/>
            <a:ext cx="456088" cy="456088"/>
            <a:chOff x="7828763" y="5384754"/>
            <a:chExt cx="456088" cy="45608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5527" y="5181518"/>
              <a:ext cx="912176" cy="91217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28763" y="5384754"/>
              <a:ext cx="456088" cy="45608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55651" y="5398784"/>
            <a:ext cx="2458851" cy="50584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438313" y="6065779"/>
            <a:ext cx="8530259" cy="213107"/>
            <a:chOff x="6438313" y="6065779"/>
            <a:chExt cx="8530259" cy="2131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438313" y="6065779"/>
              <a:ext cx="8530259" cy="2131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77769" y="6001054"/>
            <a:ext cx="5499295" cy="324670"/>
            <a:chOff x="8277769" y="6001054"/>
            <a:chExt cx="5499295" cy="32467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8277769" y="6001054"/>
              <a:ext cx="5499295" cy="32467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20975" y="5938499"/>
            <a:ext cx="456088" cy="456088"/>
            <a:chOff x="13320975" y="5938499"/>
            <a:chExt cx="456088" cy="45608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7739" y="5735263"/>
              <a:ext cx="912176" cy="912176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20975" y="5938499"/>
              <a:ext cx="456088" cy="456088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38235" y="5953087"/>
            <a:ext cx="1684403" cy="50584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38313" y="6630700"/>
            <a:ext cx="8530259" cy="213107"/>
            <a:chOff x="6438313" y="6630700"/>
            <a:chExt cx="8530259" cy="21310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438313" y="6630700"/>
              <a:ext cx="8530259" cy="2131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761599" y="6569065"/>
            <a:ext cx="1206972" cy="324670"/>
            <a:chOff x="13761599" y="6569065"/>
            <a:chExt cx="1206972" cy="32467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3761599" y="6569065"/>
              <a:ext cx="1206972" cy="32467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512483" y="6506511"/>
            <a:ext cx="456088" cy="456088"/>
            <a:chOff x="14512483" y="6506511"/>
            <a:chExt cx="456088" cy="45608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9247" y="6303274"/>
              <a:ext cx="912176" cy="912176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12483" y="6506511"/>
              <a:ext cx="456088" cy="456088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787318" y="6523860"/>
            <a:ext cx="3527204" cy="50584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844203" y="7443338"/>
            <a:ext cx="5124368" cy="482710"/>
            <a:chOff x="9844203" y="7443338"/>
            <a:chExt cx="5124368" cy="48271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9844203" y="7443338"/>
              <a:ext cx="5124368" cy="48271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991805" y="7572698"/>
            <a:ext cx="222709" cy="222709"/>
            <a:chOff x="12991805" y="7572698"/>
            <a:chExt cx="222709" cy="22270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892565" y="7473457"/>
              <a:ext cx="445418" cy="445418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991805" y="7572698"/>
              <a:ext cx="222709" cy="22270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138138" y="7581552"/>
            <a:ext cx="1423765" cy="205000"/>
            <a:chOff x="10138138" y="7581552"/>
            <a:chExt cx="1423765" cy="20500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10138138" y="7581552"/>
              <a:ext cx="1423765" cy="205000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725679" y="7484385"/>
            <a:ext cx="933413" cy="405730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365562" y="7484382"/>
            <a:ext cx="1308813" cy="40573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pic>
        <p:nvPicPr>
          <p:cNvPr id="72" name="Object 5">
            <a:extLst>
              <a:ext uri="{FF2B5EF4-FFF2-40B4-BE49-F238E27FC236}">
                <a16:creationId xmlns:a16="http://schemas.microsoft.com/office/drawing/2014/main" id="{BA3BC7BA-289A-5F9F-E16C-6545FA48EAE6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979378" y="955873"/>
            <a:ext cx="3213574" cy="69039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84F8F2-5853-B617-02D4-F2441DA2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145" y="378797"/>
            <a:ext cx="724290" cy="742304"/>
            <a:chOff x="362145" y="378797"/>
            <a:chExt cx="724290" cy="7423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145" y="378797"/>
              <a:ext cx="724290" cy="7423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053" y="197800"/>
            <a:ext cx="1587216" cy="1852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724290" cy="742304"/>
            <a:chOff x="0" y="0"/>
            <a:chExt cx="724290" cy="7423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4290" cy="7423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9302" y="2760604"/>
            <a:ext cx="4740549" cy="4165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5353" y="3341096"/>
            <a:ext cx="9559444" cy="12206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35379" y="2746027"/>
            <a:ext cx="1745192" cy="417721"/>
            <a:chOff x="3035379" y="2746027"/>
            <a:chExt cx="1745192" cy="4177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379" y="2746027"/>
              <a:ext cx="1745192" cy="4177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11976" y="2739322"/>
            <a:ext cx="1076263" cy="4425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5350" y="5694429"/>
            <a:ext cx="9947616" cy="8238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35379" y="5084697"/>
            <a:ext cx="1745192" cy="417721"/>
            <a:chOff x="3035379" y="5084697"/>
            <a:chExt cx="1745192" cy="4177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5379" y="5084697"/>
              <a:ext cx="1745192" cy="4177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11978" y="5077995"/>
            <a:ext cx="1076263" cy="4425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9302" y="7056443"/>
            <a:ext cx="4815120" cy="4070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05353" y="7665534"/>
            <a:ext cx="11612130" cy="8333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5379" y="7041871"/>
            <a:ext cx="1745192" cy="417721"/>
            <a:chOff x="3035379" y="7041871"/>
            <a:chExt cx="1745192" cy="4177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379" y="7041871"/>
              <a:ext cx="1745192" cy="4177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11978" y="7035167"/>
            <a:ext cx="1104835" cy="44250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pic>
        <p:nvPicPr>
          <p:cNvPr id="24" name="Object 5">
            <a:extLst>
              <a:ext uri="{FF2B5EF4-FFF2-40B4-BE49-F238E27FC236}">
                <a16:creationId xmlns:a16="http://schemas.microsoft.com/office/drawing/2014/main" id="{DDF2BC92-19A7-73B9-5AC6-3DF2DF43295A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79378" y="955873"/>
            <a:ext cx="3213574" cy="690393"/>
          </a:xfrm>
          <a:prstGeom prst="rect">
            <a:avLst/>
          </a:prstGeom>
        </p:spPr>
      </p:pic>
      <p:pic>
        <p:nvPicPr>
          <p:cNvPr id="26" name="Object 15">
            <a:extLst>
              <a:ext uri="{FF2B5EF4-FFF2-40B4-BE49-F238E27FC236}">
                <a16:creationId xmlns:a16="http://schemas.microsoft.com/office/drawing/2014/main" id="{A3959B99-AC96-A2B1-6FCA-382D6CB43854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29306" y="5099268"/>
            <a:ext cx="3848454" cy="39972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BF90C0-8081-CF11-6647-1434A5E4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4879" y="3876265"/>
            <a:ext cx="1145978" cy="1174481"/>
            <a:chOff x="6394879" y="3876265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4879" y="3876265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9593" y="3589890"/>
            <a:ext cx="2536439" cy="2944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3674" y="4761666"/>
            <a:ext cx="1717429" cy="1292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18E937-A688-A5A4-170A-ECD09290A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8362" y="2009879"/>
            <a:ext cx="3361770" cy="11444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3963" y="6668391"/>
            <a:ext cx="1229759" cy="3535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4315" y="6668391"/>
            <a:ext cx="1073435" cy="3535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963" y="8655363"/>
            <a:ext cx="1190683" cy="6439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72886" y="8655363"/>
            <a:ext cx="1190683" cy="9436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8725" y="5976878"/>
            <a:ext cx="2918804" cy="6739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5722" y="6362512"/>
            <a:ext cx="644212" cy="44509"/>
            <a:chOff x="1245722" y="6362512"/>
            <a:chExt cx="644212" cy="44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1245722" y="6362512"/>
              <a:ext cx="644212" cy="445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09078" y="5976878"/>
            <a:ext cx="2584604" cy="7050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6081" y="6362512"/>
            <a:ext cx="644212" cy="44509"/>
            <a:chOff x="5456081" y="6362512"/>
            <a:chExt cx="644212" cy="44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5456081" y="6362512"/>
              <a:ext cx="644212" cy="445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8725" y="7963849"/>
            <a:ext cx="2196023" cy="7050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5722" y="8349486"/>
            <a:ext cx="644212" cy="44509"/>
            <a:chOff x="1245722" y="8349486"/>
            <a:chExt cx="644212" cy="445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1245722" y="8349486"/>
              <a:ext cx="644212" cy="4450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92021" y="7963849"/>
            <a:ext cx="4024375" cy="7050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39015" y="8349486"/>
            <a:ext cx="644212" cy="44509"/>
            <a:chOff x="5539015" y="8349486"/>
            <a:chExt cx="644212" cy="445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5539015" y="8349486"/>
              <a:ext cx="644212" cy="445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22477" y="6668391"/>
            <a:ext cx="1190683" cy="6439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51048" y="8655363"/>
            <a:ext cx="633454" cy="3535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87240" y="5976878"/>
            <a:ext cx="3615813" cy="6739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4286" y="6362512"/>
            <a:ext cx="644212" cy="44509"/>
            <a:chOff x="9934286" y="6362512"/>
            <a:chExt cx="644212" cy="445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9934286" y="6362512"/>
              <a:ext cx="644212" cy="4450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70192" y="7963849"/>
            <a:ext cx="1694023" cy="7050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17219" y="8349486"/>
            <a:ext cx="644212" cy="44509"/>
            <a:chOff x="10017219" y="8349486"/>
            <a:chExt cx="644212" cy="445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10017219" y="8349486"/>
              <a:ext cx="644212" cy="445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0A4FAC-0A0A-C8E3-AF82-069EA152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9327619" cy="10392381"/>
            <a:chOff x="-184762" y="-53333"/>
            <a:chExt cx="9327619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762" y="-53333"/>
              <a:ext cx="9327619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0649" y="4021709"/>
            <a:ext cx="7994518" cy="17176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8235" y="5542117"/>
            <a:ext cx="6651252" cy="6110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1D015F-B7B5-7EDF-F01F-55385195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5AD016-4272-9136-F9CB-0481A6A4FE63}"/>
              </a:ext>
            </a:extLst>
          </p:cNvPr>
          <p:cNvSpPr/>
          <p:nvPr/>
        </p:nvSpPr>
        <p:spPr>
          <a:xfrm>
            <a:off x="546378" y="1243836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감성분석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1ECD3B-7600-514B-024A-D85E10C9E37F}"/>
              </a:ext>
            </a:extLst>
          </p:cNvPr>
          <p:cNvSpPr/>
          <p:nvPr/>
        </p:nvSpPr>
        <p:spPr>
          <a:xfrm>
            <a:off x="1978427" y="3018268"/>
            <a:ext cx="954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긍정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C260B9-C91C-1D36-2C47-330CADC8E0EB}"/>
              </a:ext>
            </a:extLst>
          </p:cNvPr>
          <p:cNvSpPr/>
          <p:nvPr/>
        </p:nvSpPr>
        <p:spPr>
          <a:xfrm>
            <a:off x="657227" y="2164258"/>
            <a:ext cx="12337032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3000">
                <a:latin typeface="Gulim"/>
                <a:ea typeface="Gulim"/>
              </a:rPr>
              <a:t>&lt;</a:t>
            </a:r>
            <a:r>
              <a:rPr lang="ko-KR" altLang="en-US" sz="3000" err="1">
                <a:latin typeface="Gulim"/>
                <a:ea typeface="Gulim"/>
              </a:rPr>
              <a:t>Text</a:t>
            </a:r>
            <a:r>
              <a:rPr lang="ko-KR" altLang="en-US" sz="3000">
                <a:latin typeface="Gulim"/>
                <a:ea typeface="Gulim"/>
              </a:rPr>
              <a:t>&gt; 눈을 즐겁게 하는 영상미와 전율 쫙 </a:t>
            </a:r>
            <a:r>
              <a:rPr lang="ko-KR" altLang="en-US" sz="3000" err="1">
                <a:latin typeface="Gulim"/>
                <a:ea typeface="Gulim"/>
              </a:rPr>
              <a:t>소름돋게</a:t>
            </a:r>
            <a:r>
              <a:rPr lang="ko-KR" altLang="en-US" sz="3000">
                <a:latin typeface="Gulim"/>
                <a:ea typeface="Gulim"/>
              </a:rPr>
              <a:t> 하는 노래까지</a:t>
            </a:r>
            <a:r>
              <a:rPr lang="ko-Kore-KR" altLang="en-US" sz="3000">
                <a:latin typeface="Gulim"/>
                <a:ea typeface="Gulim"/>
              </a:rPr>
              <a:t>🎉</a:t>
            </a:r>
            <a:endParaRPr lang="ko-Kore-KR" altLang="en-US" sz="3000" b="0">
              <a:effectLst/>
              <a:latin typeface="Gulim"/>
              <a:ea typeface="Gulim"/>
            </a:endParaRPr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74FFC4F6-A2AC-D49B-7E60-73F5B2CA947A}"/>
              </a:ext>
            </a:extLst>
          </p:cNvPr>
          <p:cNvSpPr/>
          <p:nvPr/>
        </p:nvSpPr>
        <p:spPr>
          <a:xfrm>
            <a:off x="903190" y="3115066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56F4EB-8858-96BF-2064-136492D3406B}"/>
              </a:ext>
            </a:extLst>
          </p:cNvPr>
          <p:cNvSpPr/>
          <p:nvPr/>
        </p:nvSpPr>
        <p:spPr>
          <a:xfrm>
            <a:off x="546378" y="1837375"/>
            <a:ext cx="12632253" cy="2148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8AFE5DA9-5E15-07EE-C822-478D464F9021}"/>
              </a:ext>
            </a:extLst>
          </p:cNvPr>
          <p:cNvSpPr/>
          <p:nvPr/>
        </p:nvSpPr>
        <p:spPr>
          <a:xfrm>
            <a:off x="2440294" y="7243365"/>
            <a:ext cx="76996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00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622851D-B7F9-0E00-3A40-DFE0610DC13C}"/>
              </a:ext>
            </a:extLst>
          </p:cNvPr>
          <p:cNvSpPr/>
          <p:nvPr/>
        </p:nvSpPr>
        <p:spPr>
          <a:xfrm>
            <a:off x="810816" y="6134834"/>
            <a:ext cx="207402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endParaRPr lang="ko-KR" altLang="en-US" sz="3000" b="0">
              <a:effectLst/>
              <a:highlight>
                <a:srgbClr val="FFFF00"/>
              </a:highlight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D651CA-9276-0D15-C68B-D8F78A0CDFB6}"/>
              </a:ext>
            </a:extLst>
          </p:cNvPr>
          <p:cNvSpPr/>
          <p:nvPr/>
        </p:nvSpPr>
        <p:spPr>
          <a:xfrm>
            <a:off x="3483075" y="7214036"/>
            <a:ext cx="10712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긍정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EB97327-5292-F393-1A7C-32D5AC9E8F17}"/>
              </a:ext>
            </a:extLst>
          </p:cNvPr>
          <p:cNvSpPr/>
          <p:nvPr/>
        </p:nvSpPr>
        <p:spPr>
          <a:xfrm>
            <a:off x="545606" y="5911173"/>
            <a:ext cx="12633136" cy="33478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00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6B98F58-2989-3CE4-7EC5-B4575D216615}"/>
              </a:ext>
            </a:extLst>
          </p:cNvPr>
          <p:cNvGrpSpPr/>
          <p:nvPr/>
        </p:nvGrpSpPr>
        <p:grpSpPr>
          <a:xfrm>
            <a:off x="589783" y="5264688"/>
            <a:ext cx="5015838" cy="556994"/>
            <a:chOff x="548024" y="5556552"/>
            <a:chExt cx="5015838" cy="55699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E126A95-7D95-BF80-E3B2-199DC8B7CEA4}"/>
                </a:ext>
              </a:extLst>
            </p:cNvPr>
            <p:cNvSpPr/>
            <p:nvPr/>
          </p:nvSpPr>
          <p:spPr>
            <a:xfrm>
              <a:off x="548024" y="5556552"/>
              <a:ext cx="351891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000">
                  <a:latin typeface="Gulim" panose="020B0600000101010101" pitchFamily="34" charset="-127"/>
                  <a:ea typeface="Gulim" panose="020B0600000101010101" pitchFamily="34" charset="-127"/>
                </a:rPr>
                <a:t>속성 기반 감성분석</a:t>
              </a:r>
              <a:endParaRPr lang="ko-Kore-KR" altLang="en-US" sz="3000" b="0">
                <a:effectLst/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EE5BD2-03DE-F802-B945-B605517D3D02}"/>
                </a:ext>
              </a:extLst>
            </p:cNvPr>
            <p:cNvSpPr/>
            <p:nvPr/>
          </p:nvSpPr>
          <p:spPr>
            <a:xfrm>
              <a:off x="4090382" y="5559548"/>
              <a:ext cx="147348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>
                  <a:latin typeface="Gulim" panose="020B0600000101010101" pitchFamily="34" charset="-127"/>
                  <a:ea typeface="Gulim" panose="020B0600000101010101" pitchFamily="34" charset="-127"/>
                </a:rPr>
                <a:t>(ABSA)</a:t>
              </a:r>
              <a:endParaRPr lang="ko-Kore-KR" altLang="en-US" sz="3000" b="0">
                <a:effectLst/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F6C6D3-995D-C945-8ACA-9D8FC6290A02}"/>
              </a:ext>
            </a:extLst>
          </p:cNvPr>
          <p:cNvSpPr/>
          <p:nvPr/>
        </p:nvSpPr>
        <p:spPr>
          <a:xfrm>
            <a:off x="624839" y="6114368"/>
            <a:ext cx="12337032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sz="3000">
                <a:latin typeface="Gulim"/>
                <a:ea typeface="Gulim"/>
              </a:rPr>
              <a:t>&lt;Text&gt; </a:t>
            </a:r>
            <a:r>
              <a:rPr lang="ko-KR" altLang="en-US" sz="3000">
                <a:latin typeface="Gulim"/>
                <a:ea typeface="Gulim"/>
              </a:rPr>
              <a:t>눈을 즐겁게 하는 </a:t>
            </a:r>
            <a:r>
              <a:rPr lang="ko-KR" altLang="en-US" sz="3000">
                <a:highlight>
                  <a:srgbClr val="FFFF00"/>
                </a:highlight>
                <a:latin typeface="Gulim"/>
                <a:ea typeface="Gulim"/>
              </a:rPr>
              <a:t>영상미</a:t>
            </a:r>
            <a:r>
              <a:rPr lang="ko-KR" altLang="en-US" sz="3000">
                <a:latin typeface="Gulim"/>
                <a:ea typeface="Gulim"/>
              </a:rPr>
              <a:t>와 전율 쫙 </a:t>
            </a:r>
            <a:r>
              <a:rPr lang="ko-KR" altLang="en-US" sz="3000" err="1">
                <a:latin typeface="Gulim"/>
                <a:ea typeface="Gulim"/>
              </a:rPr>
              <a:t>소름돋게</a:t>
            </a:r>
            <a:r>
              <a:rPr lang="ko-KR" altLang="en-US" sz="3000">
                <a:latin typeface="Gulim"/>
                <a:ea typeface="Gulim"/>
              </a:rPr>
              <a:t> 하는 </a:t>
            </a:r>
            <a:r>
              <a:rPr lang="ko-KR" altLang="en-US" sz="3000">
                <a:highlight>
                  <a:srgbClr val="FFFF00"/>
                </a:highlight>
                <a:latin typeface="Gulim"/>
                <a:ea typeface="Gulim"/>
              </a:rPr>
              <a:t>노래</a:t>
            </a:r>
            <a:r>
              <a:rPr lang="ko-KR" altLang="en-US" sz="3000">
                <a:latin typeface="Gulim"/>
                <a:ea typeface="Gulim"/>
              </a:rPr>
              <a:t>까지</a:t>
            </a:r>
            <a:r>
              <a:rPr lang="ko-Kore-KR" altLang="en-US" sz="3000">
                <a:latin typeface="Gulim"/>
                <a:ea typeface="Gulim"/>
              </a:rPr>
              <a:t>🎉</a:t>
            </a:r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F442F9F-DB43-5C8D-F9B7-4B47496B8944}"/>
              </a:ext>
            </a:extLst>
          </p:cNvPr>
          <p:cNvSpPr/>
          <p:nvPr/>
        </p:nvSpPr>
        <p:spPr>
          <a:xfrm>
            <a:off x="878771" y="7214035"/>
            <a:ext cx="1338828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3000">
                <a:latin typeface="Gulim"/>
                <a:ea typeface="Gulim"/>
              </a:rPr>
              <a:t>영상미</a:t>
            </a:r>
            <a:endParaRPr lang="ko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3" name="오른쪽 화살표[R] 9">
            <a:extLst>
              <a:ext uri="{FF2B5EF4-FFF2-40B4-BE49-F238E27FC236}">
                <a16:creationId xmlns:a16="http://schemas.microsoft.com/office/drawing/2014/main" id="{46EED01F-6577-0AAC-6BE5-704019DCD41C}"/>
              </a:ext>
            </a:extLst>
          </p:cNvPr>
          <p:cNvSpPr/>
          <p:nvPr/>
        </p:nvSpPr>
        <p:spPr>
          <a:xfrm>
            <a:off x="2454762" y="8386364"/>
            <a:ext cx="76996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4AEF32-71DF-0A17-B503-DDA552634A01}"/>
              </a:ext>
            </a:extLst>
          </p:cNvPr>
          <p:cNvSpPr/>
          <p:nvPr/>
        </p:nvSpPr>
        <p:spPr>
          <a:xfrm>
            <a:off x="3497543" y="8357035"/>
            <a:ext cx="10712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긍정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297F79A-36A0-443D-0FB9-B58EC60AA0B6}"/>
              </a:ext>
            </a:extLst>
          </p:cNvPr>
          <p:cNvSpPr/>
          <p:nvPr/>
        </p:nvSpPr>
        <p:spPr>
          <a:xfrm>
            <a:off x="1052391" y="8357034"/>
            <a:ext cx="954107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3000">
                <a:latin typeface="Gulim"/>
                <a:ea typeface="Gulim"/>
              </a:rPr>
              <a:t>노래</a:t>
            </a:r>
            <a:endParaRPr lang="ko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7CA34E-12F7-B382-DE03-940280F3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2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BDD9BC-92F2-E935-9096-19ADA3920AAC}"/>
              </a:ext>
            </a:extLst>
          </p:cNvPr>
          <p:cNvSpPr/>
          <p:nvPr/>
        </p:nvSpPr>
        <p:spPr>
          <a:xfrm>
            <a:off x="546378" y="1243836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감성분석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97B80F-A142-763A-4516-75F81F698A5C}"/>
              </a:ext>
            </a:extLst>
          </p:cNvPr>
          <p:cNvSpPr/>
          <p:nvPr/>
        </p:nvSpPr>
        <p:spPr>
          <a:xfrm>
            <a:off x="1978427" y="3061673"/>
            <a:ext cx="2268570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3000">
                <a:latin typeface="Gulim"/>
                <a:ea typeface="Gulim"/>
              </a:rPr>
              <a:t>긍정? 부정?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318A93-3057-5A95-FCEB-F5C375EEC7AB}"/>
              </a:ext>
            </a:extLst>
          </p:cNvPr>
          <p:cNvSpPr/>
          <p:nvPr/>
        </p:nvSpPr>
        <p:spPr>
          <a:xfrm>
            <a:off x="657227" y="2164258"/>
            <a:ext cx="10782119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3000">
                <a:latin typeface="Gulim"/>
                <a:ea typeface="Gulim"/>
              </a:rPr>
              <a:t>&lt;</a:t>
            </a:r>
            <a:r>
              <a:rPr lang="ko-KR" altLang="en-US" sz="3000" err="1">
                <a:latin typeface="Gulim"/>
                <a:ea typeface="Gulim"/>
              </a:rPr>
              <a:t>Text</a:t>
            </a:r>
            <a:r>
              <a:rPr lang="ko-KR" altLang="en-US" sz="3000">
                <a:latin typeface="Gulim"/>
                <a:ea typeface="Gulim"/>
              </a:rPr>
              <a:t>&gt; </a:t>
            </a:r>
            <a:r>
              <a:rPr lang="ko-KR" sz="3000">
                <a:highlight>
                  <a:srgbClr val="00FF00"/>
                </a:highlight>
                <a:latin typeface="Gulim"/>
                <a:ea typeface="Gulim"/>
              </a:rPr>
              <a:t>배우들 연기는 너무너무 좋았으나</a:t>
            </a:r>
            <a:r>
              <a:rPr lang="ko-KR" sz="3000">
                <a:latin typeface="Gulim"/>
                <a:ea typeface="Gulim"/>
              </a:rPr>
              <a:t> </a:t>
            </a:r>
            <a:r>
              <a:rPr lang="ko-KR" sz="3000">
                <a:highlight>
                  <a:srgbClr val="FF0000"/>
                </a:highlight>
                <a:latin typeface="Gulim"/>
                <a:ea typeface="Gulim"/>
              </a:rPr>
              <a:t>스토리가 너무 </a:t>
            </a:r>
            <a:r>
              <a:rPr lang="ko-KR" altLang="en-US" sz="3000">
                <a:highlight>
                  <a:srgbClr val="FF0000"/>
                </a:highlight>
                <a:latin typeface="Gulim"/>
                <a:ea typeface="Gulim"/>
              </a:rPr>
              <a:t>뻔함</a:t>
            </a:r>
            <a:endParaRPr lang="ko-Kore-KR" altLang="en-US" sz="3000" b="0">
              <a:effectLst/>
              <a:highlight>
                <a:srgbClr val="FF0000"/>
              </a:highlight>
              <a:latin typeface="Gulim"/>
              <a:ea typeface="Gulim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2BF1CB5F-7379-A910-079B-7389586BB9E4}"/>
              </a:ext>
            </a:extLst>
          </p:cNvPr>
          <p:cNvSpPr/>
          <p:nvPr/>
        </p:nvSpPr>
        <p:spPr>
          <a:xfrm>
            <a:off x="903190" y="3115066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6110FB-DA23-6006-8D3F-FBFDBB53AB40}"/>
              </a:ext>
            </a:extLst>
          </p:cNvPr>
          <p:cNvSpPr/>
          <p:nvPr/>
        </p:nvSpPr>
        <p:spPr>
          <a:xfrm>
            <a:off x="546378" y="1837375"/>
            <a:ext cx="12632253" cy="2148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D5704933-1DC7-8775-9B41-C4D9E39B1DEB}"/>
              </a:ext>
            </a:extLst>
          </p:cNvPr>
          <p:cNvSpPr/>
          <p:nvPr/>
        </p:nvSpPr>
        <p:spPr>
          <a:xfrm>
            <a:off x="2440294" y="7243365"/>
            <a:ext cx="76996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0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957FEA-C6FD-8363-E27A-AE87F21CDBFD}"/>
              </a:ext>
            </a:extLst>
          </p:cNvPr>
          <p:cNvSpPr/>
          <p:nvPr/>
        </p:nvSpPr>
        <p:spPr>
          <a:xfrm>
            <a:off x="810816" y="6134834"/>
            <a:ext cx="207402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endParaRPr lang="ko-KR" altLang="en-US" sz="3000" b="0">
              <a:effectLst/>
              <a:highlight>
                <a:srgbClr val="FFFF00"/>
              </a:highlight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E404E2-933B-B481-B8A1-2409F2951907}"/>
              </a:ext>
            </a:extLst>
          </p:cNvPr>
          <p:cNvSpPr/>
          <p:nvPr/>
        </p:nvSpPr>
        <p:spPr>
          <a:xfrm>
            <a:off x="3483075" y="7214036"/>
            <a:ext cx="10712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긍정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1F09D2-A8A3-1893-96E4-91294FE850B8}"/>
              </a:ext>
            </a:extLst>
          </p:cNvPr>
          <p:cNvSpPr/>
          <p:nvPr/>
        </p:nvSpPr>
        <p:spPr>
          <a:xfrm>
            <a:off x="545606" y="5911173"/>
            <a:ext cx="12633136" cy="33478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00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F48904-8557-4729-B125-A00C27F17E1B}"/>
              </a:ext>
            </a:extLst>
          </p:cNvPr>
          <p:cNvGrpSpPr/>
          <p:nvPr/>
        </p:nvGrpSpPr>
        <p:grpSpPr>
          <a:xfrm>
            <a:off x="589783" y="5264688"/>
            <a:ext cx="5015838" cy="556994"/>
            <a:chOff x="548024" y="5556552"/>
            <a:chExt cx="5015838" cy="55699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0BB255E-06EB-14AE-98C0-EEA672B21692}"/>
                </a:ext>
              </a:extLst>
            </p:cNvPr>
            <p:cNvSpPr/>
            <p:nvPr/>
          </p:nvSpPr>
          <p:spPr>
            <a:xfrm>
              <a:off x="548024" y="5556552"/>
              <a:ext cx="351891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000">
                  <a:latin typeface="Gulim" panose="020B0600000101010101" pitchFamily="34" charset="-127"/>
                  <a:ea typeface="Gulim" panose="020B0600000101010101" pitchFamily="34" charset="-127"/>
                </a:rPr>
                <a:t>속성 기반 감성분석</a:t>
              </a:r>
              <a:endParaRPr lang="ko-Kore-KR" altLang="en-US" sz="3000" b="0">
                <a:effectLst/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4C2076E-9762-B085-C1B7-E2953004D8AD}"/>
                </a:ext>
              </a:extLst>
            </p:cNvPr>
            <p:cNvSpPr/>
            <p:nvPr/>
          </p:nvSpPr>
          <p:spPr>
            <a:xfrm>
              <a:off x="4090382" y="5559548"/>
              <a:ext cx="147348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000">
                  <a:latin typeface="Gulim" panose="020B0600000101010101" pitchFamily="34" charset="-127"/>
                  <a:ea typeface="Gulim" panose="020B0600000101010101" pitchFamily="34" charset="-127"/>
                </a:rPr>
                <a:t>(ABSA)</a:t>
              </a:r>
              <a:endParaRPr lang="ko-Kore-KR" altLang="en-US" sz="3000" b="0">
                <a:effectLst/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0C83E5-432C-3B11-5960-834F6291D7AA}"/>
              </a:ext>
            </a:extLst>
          </p:cNvPr>
          <p:cNvSpPr/>
          <p:nvPr/>
        </p:nvSpPr>
        <p:spPr>
          <a:xfrm>
            <a:off x="1066860" y="7214035"/>
            <a:ext cx="954107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3000">
                <a:latin typeface="Gulim"/>
                <a:ea typeface="Gulim"/>
              </a:rPr>
              <a:t>연기</a:t>
            </a:r>
            <a:endParaRPr lang="ko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3" name="오른쪽 화살표[R] 9">
            <a:extLst>
              <a:ext uri="{FF2B5EF4-FFF2-40B4-BE49-F238E27FC236}">
                <a16:creationId xmlns:a16="http://schemas.microsoft.com/office/drawing/2014/main" id="{9764E081-A472-A3B8-A4B1-A9E4FF0F913B}"/>
              </a:ext>
            </a:extLst>
          </p:cNvPr>
          <p:cNvSpPr/>
          <p:nvPr/>
        </p:nvSpPr>
        <p:spPr>
          <a:xfrm>
            <a:off x="2454762" y="8386364"/>
            <a:ext cx="76996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C3F2736-DD30-FE49-E2C2-3A06A8BEF61F}"/>
              </a:ext>
            </a:extLst>
          </p:cNvPr>
          <p:cNvSpPr/>
          <p:nvPr/>
        </p:nvSpPr>
        <p:spPr>
          <a:xfrm>
            <a:off x="3497543" y="8357035"/>
            <a:ext cx="954107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3000">
                <a:latin typeface="Gulim"/>
                <a:ea typeface="Gulim"/>
              </a:rPr>
              <a:t>부정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503A67-9244-7602-A8B9-34F7A3B59CD7}"/>
              </a:ext>
            </a:extLst>
          </p:cNvPr>
          <p:cNvSpPr/>
          <p:nvPr/>
        </p:nvSpPr>
        <p:spPr>
          <a:xfrm>
            <a:off x="878771" y="8357034"/>
            <a:ext cx="1338828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3000">
                <a:latin typeface="Gulim"/>
                <a:ea typeface="Gulim"/>
              </a:rPr>
              <a:t>스토리</a:t>
            </a:r>
            <a:endParaRPr lang="ko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1C55A9B-3F34-07D8-2F3C-3BA3437C2C54}"/>
              </a:ext>
            </a:extLst>
          </p:cNvPr>
          <p:cNvSpPr/>
          <p:nvPr/>
        </p:nvSpPr>
        <p:spPr>
          <a:xfrm>
            <a:off x="646253" y="6126383"/>
            <a:ext cx="10782119" cy="55399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3000">
                <a:latin typeface="Gulim"/>
                <a:ea typeface="Gulim"/>
              </a:rPr>
              <a:t>&lt;Text&gt; </a:t>
            </a:r>
            <a:r>
              <a:rPr lang="ko-KR" altLang="en-US" sz="3000">
                <a:latin typeface="Gulim"/>
                <a:ea typeface="Gulim"/>
              </a:rPr>
              <a:t>배우들 </a:t>
            </a:r>
            <a:r>
              <a:rPr lang="ko-KR" altLang="en-US" sz="3000">
                <a:highlight>
                  <a:srgbClr val="00FF00"/>
                </a:highlight>
                <a:latin typeface="Gulim"/>
                <a:ea typeface="Gulim"/>
              </a:rPr>
              <a:t>연기</a:t>
            </a:r>
            <a:r>
              <a:rPr lang="ko-KR" altLang="en-US" sz="3000">
                <a:latin typeface="Gulim"/>
                <a:ea typeface="Gulim"/>
              </a:rPr>
              <a:t>는 너무너무 좋았으나 </a:t>
            </a:r>
            <a:r>
              <a:rPr lang="ko-KR" altLang="en-US" sz="3000">
                <a:highlight>
                  <a:srgbClr val="FF0000"/>
                </a:highlight>
                <a:latin typeface="Gulim"/>
                <a:ea typeface="Gulim"/>
              </a:rPr>
              <a:t>스토리</a:t>
            </a:r>
            <a:r>
              <a:rPr lang="ko-KR" altLang="en-US" sz="3000">
                <a:latin typeface="Gulim"/>
                <a:ea typeface="Gulim"/>
              </a:rPr>
              <a:t>가 너무 뻔함</a:t>
            </a:r>
            <a:endParaRPr lang="ko-Kore-KR" altLang="en-US" sz="3000" b="0">
              <a:effectLst/>
              <a:latin typeface="Gulim"/>
              <a:ea typeface="Gulim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01B643-867A-627F-E255-374BB4CC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87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A5C312-041D-A38A-3AE2-5BD14B801A4C}"/>
              </a:ext>
            </a:extLst>
          </p:cNvPr>
          <p:cNvSpPr/>
          <p:nvPr/>
        </p:nvSpPr>
        <p:spPr>
          <a:xfrm>
            <a:off x="9525000" y="4469904"/>
            <a:ext cx="723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4000" b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Aspect </a:t>
            </a:r>
            <a:r>
              <a:rPr lang="en-US" altLang="ko-Kore-KR" sz="4000">
                <a:latin typeface="Gulim" panose="020B0600000101010101" pitchFamily="34" charset="-127"/>
                <a:ea typeface="Gulim" panose="020B0600000101010101" pitchFamily="34" charset="-127"/>
              </a:rPr>
              <a:t>Polarity Classification</a:t>
            </a:r>
            <a:endParaRPr lang="ko-Kore-KR" altLang="en-US" sz="4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098717-69ED-91C9-A4EB-7AD5592AF9D4}"/>
              </a:ext>
            </a:extLst>
          </p:cNvPr>
          <p:cNvSpPr/>
          <p:nvPr/>
        </p:nvSpPr>
        <p:spPr>
          <a:xfrm>
            <a:off x="1524000" y="4469904"/>
            <a:ext cx="58554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4000" b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Aspect Term Extraction</a:t>
            </a:r>
            <a:endParaRPr lang="ko-Kore-KR" altLang="en-US" sz="4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E2F820-DC23-F178-DFD3-AEBB0CDA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098717-69ED-91C9-A4EB-7AD5592AF9D4}"/>
              </a:ext>
            </a:extLst>
          </p:cNvPr>
          <p:cNvSpPr/>
          <p:nvPr/>
        </p:nvSpPr>
        <p:spPr>
          <a:xfrm>
            <a:off x="1295400" y="4726722"/>
            <a:ext cx="43930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000" b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Aspect Term Extraction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75A56F-9040-4FD5-64F7-3B6DC06B5F8E}"/>
              </a:ext>
            </a:extLst>
          </p:cNvPr>
          <p:cNvSpPr/>
          <p:nvPr/>
        </p:nvSpPr>
        <p:spPr>
          <a:xfrm>
            <a:off x="6705600" y="4726722"/>
            <a:ext cx="108286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눈을 즐겁게 하는 </a:t>
            </a:r>
            <a:r>
              <a:rPr lang="ko-KR" altLang="en-US" sz="3000">
                <a:highlight>
                  <a:srgbClr val="FF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영상미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와 전율 쫙 </a:t>
            </a:r>
            <a:r>
              <a:rPr lang="ko-KR" altLang="en-US" sz="3000" err="1">
                <a:latin typeface="Gulim" panose="020B0600000101010101" pitchFamily="34" charset="-127"/>
                <a:ea typeface="Gulim" panose="020B0600000101010101" pitchFamily="34" charset="-127"/>
              </a:rPr>
              <a:t>소름돋게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 하는 </a:t>
            </a:r>
            <a:r>
              <a:rPr lang="ko-KR" altLang="en-US" sz="3000">
                <a:highlight>
                  <a:srgbClr val="FF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노래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까지</a:t>
            </a:r>
            <a:r>
              <a:rPr lang="ko-Kore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🎉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641C83-041C-D3CF-DEE6-CE5A915A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0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A5C312-041D-A38A-3AE2-5BD14B801A4C}"/>
              </a:ext>
            </a:extLst>
          </p:cNvPr>
          <p:cNvSpPr/>
          <p:nvPr/>
        </p:nvSpPr>
        <p:spPr>
          <a:xfrm>
            <a:off x="746175" y="4719102"/>
            <a:ext cx="55001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3000" b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Aspect </a:t>
            </a:r>
            <a:r>
              <a:rPr lang="en-US" altLang="ko-Kore-KR" sz="3000">
                <a:latin typeface="Gulim" panose="020B0600000101010101" pitchFamily="34" charset="-127"/>
                <a:ea typeface="Gulim" panose="020B0600000101010101" pitchFamily="34" charset="-127"/>
              </a:rPr>
              <a:t>Polarity Classification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75A56F-9040-4FD5-64F7-3B6DC06B5F8E}"/>
              </a:ext>
            </a:extLst>
          </p:cNvPr>
          <p:cNvSpPr/>
          <p:nvPr/>
        </p:nvSpPr>
        <p:spPr>
          <a:xfrm>
            <a:off x="6705600" y="4726722"/>
            <a:ext cx="1082860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highlight>
                  <a:srgbClr val="00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눈을 즐겁게 하는 </a:t>
            </a:r>
            <a:r>
              <a:rPr lang="ko-KR" altLang="en-US" sz="3000">
                <a:highlight>
                  <a:srgbClr val="FF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영상미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와 </a:t>
            </a:r>
            <a:r>
              <a:rPr lang="ko-KR" altLang="en-US" sz="3000">
                <a:highlight>
                  <a:srgbClr val="00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전율 쫙 </a:t>
            </a:r>
            <a:r>
              <a:rPr lang="ko-KR" altLang="en-US" sz="3000" err="1">
                <a:highlight>
                  <a:srgbClr val="00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소름돋게</a:t>
            </a:r>
            <a:r>
              <a:rPr lang="ko-KR" altLang="en-US" sz="3000">
                <a:highlight>
                  <a:srgbClr val="00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 하는 </a:t>
            </a:r>
            <a:r>
              <a:rPr lang="ko-KR" altLang="en-US" sz="3000">
                <a:highlight>
                  <a:srgbClr val="FF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노래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까지</a:t>
            </a:r>
            <a:r>
              <a:rPr lang="ko-Kore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🎉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3DF86-169B-807C-042D-455B110C06B3}"/>
              </a:ext>
            </a:extLst>
          </p:cNvPr>
          <p:cNvSpPr txBox="1"/>
          <p:nvPr/>
        </p:nvSpPr>
        <p:spPr>
          <a:xfrm>
            <a:off x="8248851" y="5448300"/>
            <a:ext cx="1790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solidFill>
                  <a:srgbClr val="00B050"/>
                </a:solidFill>
              </a:rPr>
              <a:t>&lt;positive&gt;</a:t>
            </a:r>
            <a:endParaRPr kumimoji="1" lang="ko-Kore-KR" altLang="en-US" sz="300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BD908-48A6-FFAA-85BD-0B680CE9A47D}"/>
              </a:ext>
            </a:extLst>
          </p:cNvPr>
          <p:cNvSpPr txBox="1"/>
          <p:nvPr/>
        </p:nvSpPr>
        <p:spPr>
          <a:xfrm>
            <a:off x="13258800" y="5448300"/>
            <a:ext cx="1790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>
                <a:solidFill>
                  <a:srgbClr val="00B050"/>
                </a:solidFill>
              </a:rPr>
              <a:t>&lt;positive&gt;</a:t>
            </a:r>
            <a:endParaRPr kumimoji="1" lang="ko-Kore-KR" altLang="en-US" sz="300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B919B-6BD7-6468-CFC4-9075BFA376FB}"/>
              </a:ext>
            </a:extLst>
          </p:cNvPr>
          <p:cNvSpPr txBox="1"/>
          <p:nvPr/>
        </p:nvSpPr>
        <p:spPr>
          <a:xfrm>
            <a:off x="9753600" y="418981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/>
              <a:t>aspect term</a:t>
            </a:r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510F8-4698-E20A-58AD-B4BEBD7F02B0}"/>
              </a:ext>
            </a:extLst>
          </p:cNvPr>
          <p:cNvSpPr txBox="1"/>
          <p:nvPr/>
        </p:nvSpPr>
        <p:spPr>
          <a:xfrm>
            <a:off x="15240000" y="4189810"/>
            <a:ext cx="132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aspect term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860349-BE61-CE86-DD04-B47B45F7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42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B4F66BA-938A-68AE-6426-41DE4118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36"/>
          <a:stretch/>
        </p:blipFill>
        <p:spPr>
          <a:xfrm>
            <a:off x="1714474" y="965199"/>
            <a:ext cx="14859051" cy="8356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A2A2DA-5430-BEF5-B9EA-6A1429D64721}"/>
              </a:ext>
            </a:extLst>
          </p:cNvPr>
          <p:cNvSpPr/>
          <p:nvPr/>
        </p:nvSpPr>
        <p:spPr>
          <a:xfrm>
            <a:off x="5791200" y="5829300"/>
            <a:ext cx="2286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72812B-2135-0E87-ED44-01D154318D18}"/>
              </a:ext>
            </a:extLst>
          </p:cNvPr>
          <p:cNvSpPr/>
          <p:nvPr/>
        </p:nvSpPr>
        <p:spPr>
          <a:xfrm>
            <a:off x="4343400" y="5067300"/>
            <a:ext cx="4343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DE69D-83E3-2EAE-361E-DAB034BEF7F9}"/>
              </a:ext>
            </a:extLst>
          </p:cNvPr>
          <p:cNvSpPr txBox="1"/>
          <p:nvPr/>
        </p:nvSpPr>
        <p:spPr>
          <a:xfrm>
            <a:off x="8097253" y="6057900"/>
            <a:ext cx="130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F0000"/>
                </a:solidFill>
              </a:rPr>
              <a:t>a</a:t>
            </a:r>
            <a:r>
              <a:rPr kumimoji="1" lang="en-US" altLang="ko-Kore-KR">
                <a:solidFill>
                  <a:srgbClr val="FF0000"/>
                </a:solidFill>
              </a:rPr>
              <a:t>spect term</a:t>
            </a:r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978A39-7197-F65D-8C08-9EB2ADE4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5403056-C37F-B6CE-6C5C-BBE70083F3B0}"/>
              </a:ext>
            </a:extLst>
          </p:cNvPr>
          <p:cNvGrpSpPr/>
          <p:nvPr/>
        </p:nvGrpSpPr>
        <p:grpSpPr>
          <a:xfrm>
            <a:off x="758067" y="1102465"/>
            <a:ext cx="16373254" cy="2761668"/>
            <a:chOff x="685799" y="1638300"/>
            <a:chExt cx="16373254" cy="27616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AB5BFB-2EDF-2DA9-6FC5-4A348C82F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5799" y="1638300"/>
              <a:ext cx="16373254" cy="273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A3BAAD-BA19-E984-3E9E-5863C9D086F9}"/>
                </a:ext>
              </a:extLst>
            </p:cNvPr>
            <p:cNvSpPr txBox="1"/>
            <p:nvPr/>
          </p:nvSpPr>
          <p:spPr>
            <a:xfrm>
              <a:off x="2860964" y="4030636"/>
              <a:ext cx="2360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dirty="0">
                  <a:solidFill>
                    <a:srgbClr val="00B050"/>
                  </a:solidFill>
                </a:rPr>
                <a:t>리뷰에서</a:t>
              </a:r>
              <a:r>
                <a:rPr kumimoji="1" lang="ko-KR" altLang="en-US" dirty="0">
                  <a:solidFill>
                    <a:srgbClr val="00B050"/>
                  </a:solidFill>
                </a:rPr>
                <a:t> 추출할 </a:t>
              </a:r>
              <a:r>
                <a:rPr kumimoji="1" lang="en-US" altLang="ko-KR" dirty="0">
                  <a:solidFill>
                    <a:srgbClr val="00B050"/>
                  </a:solidFill>
                </a:rPr>
                <a:t>term</a:t>
              </a:r>
              <a:endParaRPr kumimoji="1" lang="ko-Kore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14880D-CA4E-65DC-B47D-3150875F07A1}"/>
                </a:ext>
              </a:extLst>
            </p:cNvPr>
            <p:cNvSpPr txBox="1"/>
            <p:nvPr/>
          </p:nvSpPr>
          <p:spPr>
            <a:xfrm>
              <a:off x="5221610" y="4030636"/>
              <a:ext cx="2892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>
                  <a:solidFill>
                    <a:srgbClr val="00B050"/>
                  </a:solidFill>
                </a:rPr>
                <a:t>term</a:t>
              </a:r>
              <a:r>
                <a:rPr kumimoji="1" lang="ko-KR" altLang="en-US">
                  <a:solidFill>
                    <a:srgbClr val="00B050"/>
                  </a:solidFill>
                </a:rPr>
                <a:t>에 대한 감성분석 결과</a:t>
              </a:r>
              <a:endParaRPr kumimoji="1" lang="ko-Kore-KR" altLang="en-US">
                <a:solidFill>
                  <a:srgbClr val="00B050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FD40006-2C1E-CEB7-4BDF-83BF737044FE}"/>
                </a:ext>
              </a:extLst>
            </p:cNvPr>
            <p:cNvCxnSpPr/>
            <p:nvPr/>
          </p:nvCxnSpPr>
          <p:spPr>
            <a:xfrm>
              <a:off x="4041287" y="3536262"/>
              <a:ext cx="0" cy="49437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3553B33-898B-5A48-E407-04F1172A366C}"/>
                </a:ext>
              </a:extLst>
            </p:cNvPr>
            <p:cNvCxnSpPr/>
            <p:nvPr/>
          </p:nvCxnSpPr>
          <p:spPr>
            <a:xfrm>
              <a:off x="6667839" y="3536262"/>
              <a:ext cx="0" cy="49437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7945D4A-6157-BE35-076C-0C71B6D38C34}"/>
                </a:ext>
              </a:extLst>
            </p:cNvPr>
            <p:cNvSpPr/>
            <p:nvPr/>
          </p:nvSpPr>
          <p:spPr>
            <a:xfrm>
              <a:off x="3200399" y="2781300"/>
              <a:ext cx="1681773" cy="75496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BA8B79-1C97-6CE0-C623-49C941938E5C}"/>
                </a:ext>
              </a:extLst>
            </p:cNvPr>
            <p:cNvSpPr/>
            <p:nvPr/>
          </p:nvSpPr>
          <p:spPr>
            <a:xfrm>
              <a:off x="4882174" y="2780298"/>
              <a:ext cx="3042621" cy="75496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1378F0-F158-0AB1-A422-29E8856BE75C}"/>
              </a:ext>
            </a:extLst>
          </p:cNvPr>
          <p:cNvSpPr txBox="1"/>
          <p:nvPr/>
        </p:nvSpPr>
        <p:spPr>
          <a:xfrm>
            <a:off x="758068" y="500798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감상 포인트 추출 데이터셋</a:t>
            </a:r>
            <a:endParaRPr kumimoji="1" lang="ko-Kore-KR" altLang="en-US" sz="20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214ADE-D65F-38BF-DDD4-114323BA8151}"/>
              </a:ext>
            </a:extLst>
          </p:cNvPr>
          <p:cNvGrpSpPr/>
          <p:nvPr/>
        </p:nvGrpSpPr>
        <p:grpSpPr>
          <a:xfrm>
            <a:off x="758067" y="4227382"/>
            <a:ext cx="16417791" cy="5030918"/>
            <a:chOff x="758067" y="4227382"/>
            <a:chExt cx="16417791" cy="503091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D2388A1-C1D9-4BFD-1171-431D3207444B}"/>
                </a:ext>
              </a:extLst>
            </p:cNvPr>
            <p:cNvGrpSpPr/>
            <p:nvPr/>
          </p:nvGrpSpPr>
          <p:grpSpPr>
            <a:xfrm>
              <a:off x="758067" y="4227382"/>
              <a:ext cx="16417791" cy="5030918"/>
              <a:chOff x="758067" y="4227382"/>
              <a:chExt cx="16417791" cy="503091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3B9E8E7-8354-0B64-77EF-368AE4636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6535" y="4991100"/>
                <a:ext cx="16409323" cy="42672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161C3CF3-F821-3751-4E53-406835F40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600" y="6438900"/>
                <a:ext cx="0" cy="32373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34F8742-A44D-7A5E-DD62-ADE2F14FEC53}"/>
                  </a:ext>
                </a:extLst>
              </p:cNvPr>
              <p:cNvSpPr/>
              <p:nvPr/>
            </p:nvSpPr>
            <p:spPr>
              <a:xfrm>
                <a:off x="3124199" y="5928598"/>
                <a:ext cx="1904997" cy="494374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248798CB-2E95-5A67-C7F7-F108AA2C4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7900" y="6419968"/>
                <a:ext cx="0" cy="32373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E5C139-0037-3EB0-1B84-FE14F65EE3B8}"/>
                  </a:ext>
                </a:extLst>
              </p:cNvPr>
              <p:cNvSpPr txBox="1"/>
              <p:nvPr/>
            </p:nvSpPr>
            <p:spPr>
              <a:xfrm>
                <a:off x="2860964" y="6806340"/>
                <a:ext cx="24135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>
                    <a:solidFill>
                      <a:srgbClr val="00B050"/>
                    </a:solidFill>
                  </a:rPr>
                  <a:t>필터링 시 판단할 </a:t>
                </a:r>
                <a:r>
                  <a:rPr kumimoji="1" lang="en-US" altLang="ko-KR">
                    <a:solidFill>
                      <a:srgbClr val="00B050"/>
                    </a:solidFill>
                  </a:rPr>
                  <a:t>term</a:t>
                </a:r>
                <a:endParaRPr kumimoji="1" lang="ko-Kore-KR" altLang="en-US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94C83C-059C-D53B-6303-852863490FAE}"/>
                  </a:ext>
                </a:extLst>
              </p:cNvPr>
              <p:cNvSpPr txBox="1"/>
              <p:nvPr/>
            </p:nvSpPr>
            <p:spPr>
              <a:xfrm>
                <a:off x="5362036" y="6806766"/>
                <a:ext cx="139172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>
                    <a:solidFill>
                      <a:srgbClr val="00B050"/>
                    </a:solidFill>
                  </a:rPr>
                  <a:t>필터링 결과</a:t>
                </a:r>
                <a:endParaRPr kumimoji="1" lang="ko-Kore-KR" altLang="en-US">
                  <a:solidFill>
                    <a:srgbClr val="00B050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834449-2207-8F50-1E1E-E7F902743FD7}"/>
                  </a:ext>
                </a:extLst>
              </p:cNvPr>
              <p:cNvSpPr txBox="1"/>
              <p:nvPr/>
            </p:nvSpPr>
            <p:spPr>
              <a:xfrm>
                <a:off x="758067" y="4227382"/>
                <a:ext cx="2037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000"/>
                  <a:t>필터링 데이터셋</a:t>
                </a:r>
                <a:endParaRPr kumimoji="1" lang="ko-Kore-KR" altLang="en-US" sz="2000"/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F0E690B-7AC4-F9A5-C3AD-EA769BA73F67}"/>
                </a:ext>
              </a:extLst>
            </p:cNvPr>
            <p:cNvSpPr/>
            <p:nvPr/>
          </p:nvSpPr>
          <p:spPr>
            <a:xfrm>
              <a:off x="5014327" y="5936562"/>
              <a:ext cx="2072271" cy="48340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D8BB5D-7001-E115-350F-A28B52D3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5C67F4-B1A2-68C3-3634-C610945EF101}"/>
              </a:ext>
            </a:extLst>
          </p:cNvPr>
          <p:cNvSpPr/>
          <p:nvPr/>
        </p:nvSpPr>
        <p:spPr>
          <a:xfrm>
            <a:off x="762000" y="1409700"/>
            <a:ext cx="31341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000" b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너무</a:t>
            </a:r>
            <a:r>
              <a:rPr lang="ko-KR" altLang="en-US" sz="3000" b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 너무 </a:t>
            </a:r>
            <a:r>
              <a:rPr lang="ko-KR" altLang="en-US" sz="3000" b="0">
                <a:effectLst/>
                <a:highlight>
                  <a:srgbClr val="FF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지루함</a:t>
            </a:r>
            <a:endParaRPr lang="ko-Kore-KR" altLang="en-US" sz="3000" b="0">
              <a:effectLst/>
              <a:highlight>
                <a:srgbClr val="FFFF00"/>
              </a:highlight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B6445-27FD-1065-E154-2AA4B819CFC4}"/>
              </a:ext>
            </a:extLst>
          </p:cNvPr>
          <p:cNvSpPr txBox="1"/>
          <p:nvPr/>
        </p:nvSpPr>
        <p:spPr>
          <a:xfrm>
            <a:off x="2683134" y="2082465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</a:rPr>
              <a:t>&lt;False&gt;</a:t>
            </a:r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7274D5-D12F-9772-3B5C-C8D44AC70B96}"/>
              </a:ext>
            </a:extLst>
          </p:cNvPr>
          <p:cNvSpPr/>
          <p:nvPr/>
        </p:nvSpPr>
        <p:spPr>
          <a:xfrm>
            <a:off x="762000" y="3390900"/>
            <a:ext cx="4673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err="1">
                <a:latin typeface="Gulim" panose="020B0600000101010101" pitchFamily="34" charset="-127"/>
                <a:ea typeface="Gulim" panose="020B0600000101010101" pitchFamily="34" charset="-127"/>
              </a:rPr>
              <a:t>ㄹㅇ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3000">
                <a:highlight>
                  <a:srgbClr val="FF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재미있다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 추천합니다</a:t>
            </a:r>
            <a:endParaRPr lang="ko-Kore-KR" altLang="en-US" sz="3000" b="0">
              <a:effectLst/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4DAFC3-8ED5-5C4D-FB37-76529E84E9B8}"/>
              </a:ext>
            </a:extLst>
          </p:cNvPr>
          <p:cNvSpPr/>
          <p:nvPr/>
        </p:nvSpPr>
        <p:spPr>
          <a:xfrm>
            <a:off x="762000" y="5788105"/>
            <a:ext cx="174490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죽기 전에 이런 영화를 또 볼 수 있을까</a:t>
            </a:r>
            <a:r>
              <a:rPr lang="en-US" altLang="ko-KR" sz="3000">
                <a:latin typeface="Gulim" panose="020B0600000101010101" pitchFamily="34" charset="-127"/>
                <a:ea typeface="Gulim" panose="020B0600000101010101" pitchFamily="34" charset="-127"/>
              </a:rPr>
              <a:t>?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 히어로물의 장르적 한계를 엄청나게 </a:t>
            </a:r>
            <a:r>
              <a:rPr lang="ko-KR" altLang="en-US" sz="3000" err="1">
                <a:latin typeface="Gulim" panose="020B0600000101010101" pitchFamily="34" charset="-127"/>
                <a:ea typeface="Gulim" panose="020B0600000101010101" pitchFamily="34" charset="-127"/>
              </a:rPr>
              <a:t>확장시켜놓은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 </a:t>
            </a:r>
            <a:r>
              <a:rPr lang="ko-KR" altLang="en-US" sz="3000" err="1">
                <a:latin typeface="Gulim" panose="020B0600000101010101" pitchFamily="34" charset="-127"/>
                <a:ea typeface="Gulim" panose="020B0600000101010101" pitchFamily="34" charset="-127"/>
              </a:rPr>
              <a:t>어벤져스</a:t>
            </a:r>
            <a:endParaRPr lang="en-US" altLang="ko-KR" sz="3000">
              <a:latin typeface="Gulim" panose="020B0600000101010101" pitchFamily="34" charset="-127"/>
              <a:ea typeface="Gulim" panose="020B0600000101010101" pitchFamily="34" charset="-127"/>
            </a:endParaRPr>
          </a:p>
          <a:p>
            <a:r>
              <a:rPr lang="ko-KR" altLang="en-US" sz="3000" b="0">
                <a:effectLst/>
                <a:latin typeface="Gulim" panose="020B0600000101010101" pitchFamily="34" charset="-127"/>
                <a:ea typeface="Gulim" panose="020B0600000101010101" pitchFamily="34" charset="-127"/>
              </a:rPr>
              <a:t>시리즈의 대미를 장식하는 </a:t>
            </a:r>
            <a:r>
              <a:rPr lang="ko-KR" altLang="en-US" sz="3000" b="0">
                <a:effectLst/>
                <a:highlight>
                  <a:srgbClr val="FF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최고의 명작</a:t>
            </a:r>
            <a:endParaRPr lang="ko-Kore-KR" altLang="en-US" sz="3000" b="0">
              <a:effectLst/>
              <a:highlight>
                <a:srgbClr val="FFFF00"/>
              </a:highlight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3FA70-F0BF-E709-1B75-3E3AE185A363}"/>
              </a:ext>
            </a:extLst>
          </p:cNvPr>
          <p:cNvSpPr/>
          <p:nvPr/>
        </p:nvSpPr>
        <p:spPr>
          <a:xfrm>
            <a:off x="761999" y="7861637"/>
            <a:ext cx="155734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전반적으로 스토리 전개가 너무 복잡해서 </a:t>
            </a:r>
            <a:r>
              <a:rPr lang="ko-KR" altLang="en-US" sz="3000">
                <a:highlight>
                  <a:srgbClr val="FF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지루함</a:t>
            </a:r>
            <a:r>
              <a:rPr lang="en-US" altLang="ko-KR" sz="3000">
                <a:latin typeface="Gulim" panose="020B0600000101010101" pitchFamily="34" charset="-127"/>
                <a:ea typeface="Gulim" panose="020B0600000101010101" pitchFamily="34" charset="-127"/>
              </a:rPr>
              <a:t>. 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배우들 연기도 </a:t>
            </a:r>
            <a:r>
              <a:rPr lang="ko-KR" altLang="en-US" sz="3000" err="1">
                <a:latin typeface="Gulim" panose="020B0600000101010101" pitchFamily="34" charset="-127"/>
                <a:ea typeface="Gulim" panose="020B0600000101010101" pitchFamily="34" charset="-127"/>
              </a:rPr>
              <a:t>별로여서</a:t>
            </a:r>
            <a:r>
              <a:rPr lang="en-US" altLang="ko-KR" sz="3000">
                <a:latin typeface="Gulim" panose="020B0600000101010101" pitchFamily="34" charset="-127"/>
                <a:ea typeface="Gulim" panose="020B0600000101010101" pitchFamily="34" charset="-127"/>
              </a:rPr>
              <a:t>,</a:t>
            </a:r>
            <a:r>
              <a:rPr lang="ko-KR" altLang="en-US" sz="3000">
                <a:latin typeface="Gulim" panose="020B0600000101010101" pitchFamily="34" charset="-127"/>
                <a:ea typeface="Gulim" panose="020B0600000101010101" pitchFamily="34" charset="-127"/>
              </a:rPr>
              <a:t> 많이 </a:t>
            </a:r>
            <a:r>
              <a:rPr lang="ko-KR" altLang="en-US" sz="3000">
                <a:highlight>
                  <a:srgbClr val="FFFF00"/>
                </a:highlight>
                <a:latin typeface="Gulim" panose="020B0600000101010101" pitchFamily="34" charset="-127"/>
                <a:ea typeface="Gulim" panose="020B0600000101010101" pitchFamily="34" charset="-127"/>
              </a:rPr>
              <a:t>실망했음</a:t>
            </a:r>
            <a:endParaRPr lang="en-US" altLang="ko-KR" sz="3000">
              <a:highlight>
                <a:srgbClr val="FFFF00"/>
              </a:highlight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06115-2852-F757-5E36-CBA6C61D6CCA}"/>
              </a:ext>
            </a:extLst>
          </p:cNvPr>
          <p:cNvSpPr txBox="1"/>
          <p:nvPr/>
        </p:nvSpPr>
        <p:spPr>
          <a:xfrm>
            <a:off x="1887211" y="4060784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FF0000"/>
                </a:solidFill>
              </a:rPr>
              <a:t>&lt;False&gt;</a:t>
            </a:r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8049E-3C63-A762-66EA-A3CDB3F69949}"/>
              </a:ext>
            </a:extLst>
          </p:cNvPr>
          <p:cNvSpPr txBox="1"/>
          <p:nvPr/>
        </p:nvSpPr>
        <p:spPr>
          <a:xfrm>
            <a:off x="6071555" y="6803768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00B050"/>
                </a:solidFill>
              </a:rPr>
              <a:t>&lt;True&gt;</a:t>
            </a:r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3220D-4E0F-3E12-E888-63A9549DD31B}"/>
              </a:ext>
            </a:extLst>
          </p:cNvPr>
          <p:cNvSpPr txBox="1"/>
          <p:nvPr/>
        </p:nvSpPr>
        <p:spPr>
          <a:xfrm>
            <a:off x="8133343" y="8415635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00B050"/>
                </a:solidFill>
              </a:rPr>
              <a:t>&lt;True&gt;</a:t>
            </a:r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CAAEF3-9F2E-760E-F13E-37A24770FEF5}"/>
              </a:ext>
            </a:extLst>
          </p:cNvPr>
          <p:cNvSpPr txBox="1"/>
          <p:nvPr/>
        </p:nvSpPr>
        <p:spPr>
          <a:xfrm>
            <a:off x="14782800" y="8415635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>
                <a:solidFill>
                  <a:srgbClr val="00B050"/>
                </a:solidFill>
              </a:rPr>
              <a:t>&lt;True&gt;</a:t>
            </a:r>
            <a:endParaRPr kumimoji="1" lang="ko-Kore-KR" altLang="en-US">
              <a:solidFill>
                <a:srgbClr val="00B05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61B86F-474F-B841-5807-F4349B7F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38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AFE28F-8E25-D64A-F2AE-CBCC5F5E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3B5E7D-79A9-C79F-510E-E5B4D6EA8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1701800"/>
            <a:ext cx="122047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88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934" y="3591817"/>
            <a:ext cx="2403106" cy="29443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2" y="4791250"/>
            <a:ext cx="3595181" cy="110222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28F561-2CED-DD55-DAA9-FC7FB702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3F9165-FF27-C0D9-37F8-D5E04BEA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E660A1-2A9E-4FDB-DFF7-DEA481A4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98" y="2498768"/>
            <a:ext cx="3147295" cy="68039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3E3D07-D351-1121-6A8B-34778FE0E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08" y="2498768"/>
            <a:ext cx="3124471" cy="67976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9C0762-500B-EB82-46D3-72956E7E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294" y="2498768"/>
            <a:ext cx="3132091" cy="68204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B23796-17BB-616C-CED1-DDAC0A522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6301" y="2497468"/>
            <a:ext cx="3132091" cy="679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3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354" y="379016"/>
            <a:ext cx="724708" cy="742733"/>
            <a:chOff x="362354" y="379016"/>
            <a:chExt cx="724708" cy="742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354" y="379016"/>
              <a:ext cx="724708" cy="7427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378" y="197914"/>
            <a:ext cx="1521207" cy="18532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516" y="956427"/>
            <a:ext cx="2278107" cy="6955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724708" cy="742733"/>
            <a:chOff x="0" y="0"/>
            <a:chExt cx="724708" cy="7427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4708" cy="7427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0047" y="3679031"/>
            <a:ext cx="9062295" cy="46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1716" y="3679031"/>
            <a:ext cx="3174380" cy="4201657"/>
            <a:chOff x="2651716" y="3679031"/>
            <a:chExt cx="3174380" cy="4201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1716" y="4186541"/>
              <a:ext cx="3174380" cy="369414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8907" y="3630137"/>
              <a:ext cx="2503358" cy="4889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5594" y="9541642"/>
            <a:ext cx="2887683" cy="3092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AE4C95-8209-71A9-E630-CB3D3CD4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84075" y="1945774"/>
            <a:ext cx="5284034" cy="6171429"/>
            <a:chOff x="8584075" y="1945774"/>
            <a:chExt cx="528403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84075" y="1945774"/>
              <a:ext cx="5284034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354" y="379016"/>
            <a:ext cx="724708" cy="742733"/>
            <a:chOff x="362354" y="379016"/>
            <a:chExt cx="724708" cy="7427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354" y="379016"/>
              <a:ext cx="724708" cy="7427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378" y="197914"/>
            <a:ext cx="1521207" cy="18532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0516" y="956427"/>
            <a:ext cx="2278107" cy="6955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724708" cy="742733"/>
            <a:chOff x="0" y="0"/>
            <a:chExt cx="724708" cy="7427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24708" cy="742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77752" y="3082149"/>
            <a:ext cx="6171429" cy="2266797"/>
            <a:chOff x="3877752" y="3082149"/>
            <a:chExt cx="6171429" cy="22667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7752" y="3082149"/>
              <a:ext cx="6171429" cy="2266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84075" y="4009239"/>
            <a:ext cx="6171429" cy="3016470"/>
            <a:chOff x="8584075" y="4009239"/>
            <a:chExt cx="6171429" cy="30164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4075" y="4009239"/>
              <a:ext cx="6171429" cy="30164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54995" y="4804576"/>
            <a:ext cx="6171429" cy="2909113"/>
            <a:chOff x="3254995" y="4804576"/>
            <a:chExt cx="6171429" cy="29091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4995" y="4804576"/>
              <a:ext cx="6171429" cy="29091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82201" y="5892181"/>
            <a:ext cx="6171429" cy="3380720"/>
            <a:chOff x="6182201" y="5892181"/>
            <a:chExt cx="6171429" cy="33807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2201" y="5892181"/>
              <a:ext cx="6171429" cy="33807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2CC0F4-50FE-DDB3-C53B-7E8FAA51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931" y="3591817"/>
            <a:ext cx="2517391" cy="2944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2" y="4791250"/>
            <a:ext cx="3104029" cy="110222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3645CC-14A5-D43F-6851-1B34AD5A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1920" y="378562"/>
            <a:ext cx="723840" cy="741843"/>
            <a:chOff x="361920" y="378562"/>
            <a:chExt cx="723840" cy="741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20" y="378562"/>
              <a:ext cx="723840" cy="741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704" y="197678"/>
            <a:ext cx="1596062" cy="18512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8144" y="955282"/>
            <a:ext cx="1968992" cy="6947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723840" cy="741843"/>
            <a:chOff x="0" y="0"/>
            <a:chExt cx="723840" cy="7418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3840" cy="741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6101" y="4096400"/>
            <a:ext cx="2074305" cy="2074305"/>
            <a:chOff x="8096101" y="4096400"/>
            <a:chExt cx="2074305" cy="20743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6101" y="4096400"/>
              <a:ext cx="2074305" cy="20743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0720" y="2091093"/>
            <a:ext cx="6085067" cy="6084919"/>
            <a:chOff x="6090720" y="2091093"/>
            <a:chExt cx="6085067" cy="60849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0720" y="2091093"/>
              <a:ext cx="6085067" cy="60849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81513" y="1957961"/>
            <a:ext cx="303481" cy="303481"/>
            <a:chOff x="8981513" y="1957961"/>
            <a:chExt cx="303481" cy="3034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1513" y="1957961"/>
              <a:ext cx="303481" cy="3034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24046" y="4928429"/>
            <a:ext cx="303481" cy="303481"/>
            <a:chOff x="12024046" y="4928429"/>
            <a:chExt cx="303481" cy="30348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4046" y="4928429"/>
              <a:ext cx="303481" cy="3034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58187" y="4981812"/>
            <a:ext cx="303481" cy="303481"/>
            <a:chOff x="5958187" y="4981812"/>
            <a:chExt cx="303481" cy="3034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8187" y="4981812"/>
              <a:ext cx="303481" cy="3034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81513" y="8024272"/>
            <a:ext cx="303481" cy="303481"/>
            <a:chOff x="8981513" y="8024272"/>
            <a:chExt cx="303481" cy="3034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1513" y="8024272"/>
              <a:ext cx="303481" cy="3034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65630" y="2110301"/>
            <a:ext cx="2185834" cy="2185834"/>
            <a:chOff x="6165630" y="2110301"/>
            <a:chExt cx="2185834" cy="21858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5630" y="2110301"/>
              <a:ext cx="2185834" cy="21858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41693" y="2110301"/>
            <a:ext cx="2185834" cy="2185834"/>
            <a:chOff x="10141693" y="2110301"/>
            <a:chExt cx="2185834" cy="21858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1693" y="2110301"/>
              <a:ext cx="2185834" cy="21858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41693" y="5838437"/>
            <a:ext cx="2185834" cy="2185834"/>
            <a:chOff x="10141693" y="5838437"/>
            <a:chExt cx="2185834" cy="21858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41693" y="5838437"/>
              <a:ext cx="2185834" cy="21858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65630" y="5838437"/>
            <a:ext cx="2185834" cy="2185834"/>
            <a:chOff x="6165630" y="5838437"/>
            <a:chExt cx="2185834" cy="21858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5630" y="5838437"/>
              <a:ext cx="2185834" cy="21858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48370" y="6345114"/>
            <a:ext cx="1172480" cy="1172480"/>
            <a:chOff x="10648370" y="6345114"/>
            <a:chExt cx="1172480" cy="11724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8370" y="6345114"/>
              <a:ext cx="1172480" cy="11724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72307" y="6345114"/>
            <a:ext cx="1172480" cy="1172480"/>
            <a:chOff x="6672307" y="6345114"/>
            <a:chExt cx="1172480" cy="117248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2307" y="6345114"/>
              <a:ext cx="1172480" cy="11724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72307" y="2616978"/>
            <a:ext cx="1172480" cy="1172480"/>
            <a:chOff x="6672307" y="2616978"/>
            <a:chExt cx="1172480" cy="11724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2307" y="2616978"/>
              <a:ext cx="1172480" cy="11724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48370" y="2616978"/>
            <a:ext cx="1172480" cy="1172480"/>
            <a:chOff x="10648370" y="2616978"/>
            <a:chExt cx="1172480" cy="11724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48370" y="2616978"/>
              <a:ext cx="1172480" cy="117248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30E4C2-17B8-787B-F139-5D2C08C6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2217" y="3878191"/>
            <a:ext cx="1145978" cy="1174481"/>
            <a:chOff x="5642217" y="3878191"/>
            <a:chExt cx="1145978" cy="1174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931" y="3591817"/>
            <a:ext cx="2517391" cy="29443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1012" y="4791250"/>
            <a:ext cx="4634648" cy="110222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0C9D9E-7650-C7FA-9ADE-F90E713B5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362044" y="378692"/>
            <a:ext cx="724088" cy="742097"/>
            <a:chOff x="362044" y="378692"/>
            <a:chExt cx="724088" cy="7420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044" y="378692"/>
              <a:ext cx="724088" cy="7420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896" y="197745"/>
            <a:ext cx="1596442" cy="18518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8822" y="955609"/>
            <a:ext cx="2937843" cy="69498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0"/>
            <a:ext cx="724088" cy="742097"/>
            <a:chOff x="0" y="0"/>
            <a:chExt cx="724088" cy="7420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24088" cy="74209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223283" y="2990765"/>
            <a:ext cx="1901804" cy="1901804"/>
            <a:chOff x="3502742" y="3524301"/>
            <a:chExt cx="1901804" cy="19018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502742" y="3524301"/>
              <a:ext cx="1901804" cy="1901804"/>
              <a:chOff x="3502742" y="3524301"/>
              <a:chExt cx="1901804" cy="19018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2742" y="3524301"/>
                <a:ext cx="1901804" cy="19018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936583" y="3958143"/>
              <a:ext cx="1034121" cy="1034121"/>
              <a:chOff x="3936583" y="3958143"/>
              <a:chExt cx="1034121" cy="10341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6583" y="3958143"/>
                <a:ext cx="1034121" cy="103412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435039" y="5570109"/>
            <a:ext cx="1913419" cy="1913419"/>
            <a:chOff x="1714498" y="6103645"/>
            <a:chExt cx="1913419" cy="19134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4498" y="6103645"/>
              <a:ext cx="1913419" cy="1913419"/>
              <a:chOff x="1714498" y="6103645"/>
              <a:chExt cx="1913419" cy="191341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4498" y="6103645"/>
                <a:ext cx="1913419" cy="1913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141452" y="6540189"/>
              <a:ext cx="1040436" cy="1040436"/>
              <a:chOff x="2141452" y="6540189"/>
              <a:chExt cx="1040436" cy="104043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141452" y="6540189"/>
                <a:ext cx="1040436" cy="104043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960253" y="5580465"/>
            <a:ext cx="1892707" cy="1892707"/>
            <a:chOff x="5239712" y="6114001"/>
            <a:chExt cx="1892707" cy="18927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239712" y="6114001"/>
              <a:ext cx="1892707" cy="1892707"/>
              <a:chOff x="5239712" y="6114001"/>
              <a:chExt cx="1892707" cy="18927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39712" y="6114001"/>
                <a:ext cx="1892707" cy="18927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71478" y="6545767"/>
              <a:ext cx="1029174" cy="1029174"/>
              <a:chOff x="5671478" y="6545767"/>
              <a:chExt cx="1029174" cy="102917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71478" y="6545767"/>
                <a:ext cx="1029174" cy="102917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810905" y="4800269"/>
            <a:ext cx="1124927" cy="333333"/>
            <a:chOff x="5090364" y="5333805"/>
            <a:chExt cx="1124927" cy="333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600000">
              <a:off x="5090364" y="5333805"/>
              <a:ext cx="1124927" cy="3333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68887" y="4842597"/>
            <a:ext cx="1124927" cy="333333"/>
            <a:chOff x="2648346" y="5376133"/>
            <a:chExt cx="1124927" cy="3333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600000">
              <a:off x="2648346" y="5376133"/>
              <a:ext cx="1124927" cy="3333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07370" y="6547965"/>
            <a:ext cx="1333629" cy="333333"/>
            <a:chOff x="3786829" y="7081501"/>
            <a:chExt cx="1333629" cy="3333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3786829" y="7081501"/>
              <a:ext cx="1333629" cy="33333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2214" y="5114274"/>
            <a:ext cx="2458947" cy="97944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440403" y="3923615"/>
            <a:ext cx="8515968" cy="44489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440404" y="5237147"/>
            <a:ext cx="8596110" cy="9245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16200000">
            <a:off x="16802437" y="1199479"/>
            <a:ext cx="1931330" cy="409721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35EB81CD-F3EC-8FDB-3325-B7EE6AB7BEC5}"/>
              </a:ext>
            </a:extLst>
          </p:cNvPr>
          <p:cNvGrpSpPr/>
          <p:nvPr/>
        </p:nvGrpSpPr>
        <p:grpSpPr>
          <a:xfrm>
            <a:off x="26956371" y="3415063"/>
            <a:ext cx="3475139" cy="1361536"/>
            <a:chOff x="4760371" y="7589130"/>
            <a:chExt cx="3475139" cy="1361536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642F4D72-130E-B2EF-6F7E-C027B8BC0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371" y="7589130"/>
              <a:ext cx="1361535" cy="136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052582B7-EDE6-BE64-CDFF-55CC6C8A2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555" y="7589131"/>
              <a:ext cx="966771" cy="136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60906BEC-9FDA-B010-0914-F05BBB015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975" y="7589130"/>
              <a:ext cx="1361535" cy="136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C91A239-BAF7-7A1B-4BC8-7EB938CDA665}"/>
              </a:ext>
            </a:extLst>
          </p:cNvPr>
          <p:cNvGrpSpPr/>
          <p:nvPr/>
        </p:nvGrpSpPr>
        <p:grpSpPr>
          <a:xfrm>
            <a:off x="27326383" y="4832934"/>
            <a:ext cx="3266747" cy="1474349"/>
            <a:chOff x="9388053" y="8028779"/>
            <a:chExt cx="3266747" cy="1474349"/>
          </a:xfrm>
        </p:grpSpPr>
        <p:pic>
          <p:nvPicPr>
            <p:cNvPr id="52" name="Picture 26">
              <a:extLst>
                <a:ext uri="{FF2B5EF4-FFF2-40B4-BE49-F238E27FC236}">
                  <a16:creationId xmlns:a16="http://schemas.microsoft.com/office/drawing/2014/main" id="{33098A54-8CB2-A835-70F3-CCD2B87F0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8053" y="8028779"/>
              <a:ext cx="1971424" cy="1206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8" descr="Express Logo png">
              <a:extLst>
                <a:ext uri="{FF2B5EF4-FFF2-40B4-BE49-F238E27FC236}">
                  <a16:creationId xmlns:a16="http://schemas.microsoft.com/office/drawing/2014/main" id="{CF8AD53F-4979-3868-3C98-61106EA41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3285" y="8963289"/>
              <a:ext cx="1861515" cy="53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6F16EB-F476-C5FD-8BC6-5F7BC60D0CD8}"/>
              </a:ext>
            </a:extLst>
          </p:cNvPr>
          <p:cNvGrpSpPr/>
          <p:nvPr/>
        </p:nvGrpSpPr>
        <p:grpSpPr>
          <a:xfrm>
            <a:off x="26574152" y="6307283"/>
            <a:ext cx="3272806" cy="2062463"/>
            <a:chOff x="26574152" y="6307283"/>
            <a:chExt cx="3272806" cy="2062463"/>
          </a:xfrm>
        </p:grpSpPr>
        <p:pic>
          <p:nvPicPr>
            <p:cNvPr id="48" name="Picture 8" descr="Logo">
              <a:extLst>
                <a:ext uri="{FF2B5EF4-FFF2-40B4-BE49-F238E27FC236}">
                  <a16:creationId xmlns:a16="http://schemas.microsoft.com/office/drawing/2014/main" id="{E95CB229-E967-9040-4071-C8DC1453F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0266" y="6358359"/>
              <a:ext cx="982201" cy="123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4">
              <a:extLst>
                <a:ext uri="{FF2B5EF4-FFF2-40B4-BE49-F238E27FC236}">
                  <a16:creationId xmlns:a16="http://schemas.microsoft.com/office/drawing/2014/main" id="{CE8B9DF1-AE47-FC82-B77B-C2C022F53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3869" y="6307283"/>
              <a:ext cx="1135061" cy="123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파이토치(PyTorch) 한국어 튜토리얼에 오신 것을 환영합니다! — 파이토치 한국어 튜토리얼(PyTorch tutorials in  Korean)">
              <a:extLst>
                <a:ext uri="{FF2B5EF4-FFF2-40B4-BE49-F238E27FC236}">
                  <a16:creationId xmlns:a16="http://schemas.microsoft.com/office/drawing/2014/main" id="{F756BB12-C02B-354B-B153-60F28DE3A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>
                          <a14:foregroundMark x1="30000" y1="43167" x2="30000" y2="43167"/>
                          <a14:foregroundMark x1="40167" y1="49000" x2="40167" y2="49000"/>
                          <a14:foregroundMark x1="46833" y1="42167" x2="46833" y2="42167"/>
                          <a14:foregroundMark x1="56167" y1="46167" x2="56167" y2="46167"/>
                          <a14:foregroundMark x1="65500" y1="46500" x2="65500" y2="46500"/>
                          <a14:foregroundMark x1="72500" y1="46667" x2="72500" y2="46667"/>
                          <a14:foregroundMark x1="81167" y1="45667" x2="81167" y2="45667"/>
                          <a14:foregroundMark x1="19500" y1="42833" x2="19500" y2="42833"/>
                          <a14:foregroundMark x1="19667" y1="42500" x2="19667" y2="42500"/>
                          <a14:foregroundMark x1="19667" y1="42500" x2="19667" y2="42500"/>
                          <a14:foregroundMark x1="19667" y1="42500" x2="19667" y2="42500"/>
                          <a14:foregroundMark x1="19667" y1="42333" x2="19667" y2="42333"/>
                          <a14:foregroundMark x1="19667" y1="42333" x2="19667" y2="42333"/>
                          <a14:foregroundMark x1="19667" y1="42333" x2="19667" y2="42333"/>
                          <a14:backgroundMark x1="17667" y1="49000" x2="17667" y2="49000"/>
                          <a14:backgroundMark x1="21667" y1="41667" x2="21667" y2="41667"/>
                          <a14:backgroundMark x1="20833" y1="42167" x2="20833" y2="42167"/>
                          <a14:backgroundMark x1="20167" y1="42167" x2="20167" y2="42167"/>
                          <a14:backgroundMark x1="20833" y1="41333" x2="19667" y2="42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12" b="39960"/>
            <a:stretch/>
          </p:blipFill>
          <p:spPr bwMode="auto">
            <a:xfrm>
              <a:off x="26574152" y="7550626"/>
              <a:ext cx="3272806" cy="81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Object 45">
            <a:extLst>
              <a:ext uri="{FF2B5EF4-FFF2-40B4-BE49-F238E27FC236}">
                <a16:creationId xmlns:a16="http://schemas.microsoft.com/office/drawing/2014/main" id="{1BC3C341-2797-F1D1-2695-0B61077690F4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440403" y="7020809"/>
            <a:ext cx="8614996" cy="9285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9124A1-64FC-14BB-F79A-228BAF1F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1899</Words>
  <Application>Microsoft Macintosh PowerPoint</Application>
  <PresentationFormat>사용자 지정</PresentationFormat>
  <Paragraphs>257</Paragraphs>
  <Slides>30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Gulim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서민석</cp:lastModifiedBy>
  <cp:revision>1</cp:revision>
  <dcterms:created xsi:type="dcterms:W3CDTF">2022-06-07T13:10:03Z</dcterms:created>
  <dcterms:modified xsi:type="dcterms:W3CDTF">2022-10-28T07:38:11Z</dcterms:modified>
</cp:coreProperties>
</file>